
<file path=[Content_Types].xml><?xml version="1.0" encoding="utf-8"?>
<Types xmlns="http://schemas.openxmlformats.org/package/2006/content-types">
  <Default Extension="xml" ContentType="application/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ppt/slides/slide1.xml" ContentType="application/vnd.openxmlformats-officedocument.presentationml.slide+xml"/>
  <Override PartName="/ppt/slideMasters/slideMaster1.xml" ContentType="application/vnd.openxmlformats-officedocument.presentationml.slideMaster+xml"/>
  <Override PartName="/ppt/slides/slide2.xml" ContentType="application/vnd.openxmlformats-officedocument.presentationml.slide+xml"/>
  <Override PartName="/ppt/notesMasters/notesMaster1.xml" ContentType="application/vnd.openxmlformats-officedocument.presentationml.notesMaster+xml"/>
  <Override PartName="/ppt/slides/slide6.xml" ContentType="application/vnd.openxmlformats-officedocument.presentationml.slide+xml"/>
  <Override PartName="/ppt/presProps.xml" ContentType="application/vnd.openxmlformats-officedocument.presentationml.presProps+xml"/>
  <Override PartName="/ppt/slideLayouts/slideLayout2.xml" ContentType="application/vnd.openxmlformats-officedocument.presentationml.slideLayout+xml"/>
  <Override PartName="/ppt/slides/slide3.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docProps/app.xml" ContentType="application/vnd.openxmlformats-officedocument.extended-properties+xml"/>
  <Override PartName="/ppt/tableStyles.xml" ContentType="application/vnd.openxmlformats-officedocument.presentationml.tableStyles+xml"/>
  <Override PartName="/ppt/slides/slide4.xml" ContentType="application/vnd.openxmlformats-officedocument.presentationml.slide+xml"/>
  <Override PartName="/ppt/slideLayouts/slideLayout1.xml" ContentType="application/vnd.openxmlformats-officedocument.presentationml.slideLayout+xml"/>
  <Override PartName="/ppt/slides/slide5.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presentation.xml" ContentType="application/vnd.openxmlformats-officedocument.presentationml.presentation.main+xml"/>
  <Override PartName="/ppt/slides/slide8.xml" ContentType="application/vnd.openxmlformats-officedocument.presentationml.slide+xml"/>
  <Override PartName="/ppt/slides/slide9.xml" ContentType="application/vnd.openxmlformats-officedocument.presentationml.slide+xml"/>
  <Override PartName="/ppt/notesSlides/notesSlide1.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Lst>
  <p:notesMasterIdLst>
    <p:notesMasterId r:id="rId13"/>
  </p:notesMasterIdLst>
  <p:sldIdLst>
    <p:sldId id="256" r:id="rId4"/>
    <p:sldId id="257" r:id="rId5"/>
    <p:sldId id="258" r:id="rId6"/>
    <p:sldId id="259" r:id="rId7"/>
    <p:sldId id="260" r:id="rId8"/>
    <p:sldId id="261" r:id="rId9"/>
    <p:sldId id="262" r:id="rId10"/>
    <p:sldId id="263" r:id="rId11"/>
    <p:sldId id="264" r:id="rId12"/>
  </p:sldIdLst>
  <p:sldSz cx="10079365" cy="5669642" type="custom"/>
  <p:notesSz cx="6858000" cy="9144000"/>
  <p:defaultTextStyle>
    <a:defPPr>
      <a:defRPr lang="de-DE"/>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112" d="112"/>
          <a:sy n="108" d="115"/>
        </p:scale>
        <p:origin x="47" y="114"/>
      </p:cViewPr>
      <p:guideLst>
        <p:guide pos="3174"/>
        <p:guide pos="1785" orient="horz"/>
      </p:guideLst>
    </p:cSldViewPr>
  </p:slideViewPr>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notesMaster" Target="notesMasters/notesMaster1.xml"/><Relationship Id="rId14" Type="http://schemas.openxmlformats.org/officeDocument/2006/relationships/presProps" Target="presProps.xml" /><Relationship Id="rId15" Type="http://schemas.openxmlformats.org/officeDocument/2006/relationships/tableStyles" Target="tableStyles.xml" /><Relationship Id="rId16"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spTree>
      <p:nvGrpSpPr>
        <p:cNvPr id="1" name=""/>
        <p:cNvGrpSpPr/>
        <p:nvPr/>
      </p:nvGrpSpPr>
      <p:grpSpPr bwMode="auto">
        <a:xfrm>
          <a:off x="0" y="0"/>
          <a:ext cx="0" cy="0"/>
          <a:chOff x="0" y="0"/>
          <a:chExt cx="0" cy="0"/>
        </a:xfrm>
      </p:grpSpPr>
    </p:spTree>
  </p:cSld>
  <p:clrMap bg1="lt1" tx1="dk1" bg2="lt2" tx2="dk2" accent1="accent1" accent2="accent2" accent3="accent5"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19484350" name=""/>
          <p:cNvSpPr txBox="1"/>
          <p:nvPr>
            <p:ph type="body" idx="4294967295"/>
          </p:nvPr>
        </p:nvSpPr>
        <p:spPr bwMode="auto">
          <a:xfrm>
            <a:off x="755951" y="5078200"/>
            <a:ext cx="6047259" cy="4810736"/>
          </a:xfrm>
          <a:prstGeom prst="rect">
            <a:avLst/>
          </a:prstGeom>
          <a:noFill/>
          <a:ln>
            <a:noFill/>
          </a:ln>
          <a:effectLst/>
        </p:spPr>
        <p:txBody>
          <a:bodyPr anchor="t"/>
          <a:p>
            <a:pPr>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2432203" name=""/>
          <p:cNvSpPr txBox="1"/>
          <p:nvPr>
            <p:ph type="body" idx="4294967295"/>
          </p:nvPr>
        </p:nvSpPr>
        <p:spPr bwMode="auto">
          <a:xfrm>
            <a:off x="755951" y="5078200"/>
            <a:ext cx="6047259" cy="4810736"/>
          </a:xfrm>
          <a:prstGeom prst="rect">
            <a:avLst/>
          </a:prstGeom>
          <a:noFill/>
          <a:ln>
            <a:noFill/>
          </a:ln>
          <a:effectLst/>
        </p:spPr>
        <p:txBody>
          <a:bodyPr anchor="t"/>
          <a:p>
            <a:pPr>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30934984" name="Slide Image Placeholder 1"/>
          <p:cNvSpPr>
            <a:spLocks noChangeAspect="1" noGrp="1" noRot="1"/>
          </p:cNvSpPr>
          <p:nvPr>
            <p:ph type="sldImg"/>
          </p:nvPr>
        </p:nvSpPr>
        <p:spPr bwMode="auto"/>
      </p:sp>
      <p:sp>
        <p:nvSpPr>
          <p:cNvPr id="30455393" name="Notes Placeholder 2"/>
          <p:cNvSpPr>
            <a:spLocks noGrp="1"/>
          </p:cNvSpPr>
          <p:nvPr>
            <p:ph type="body" idx="1"/>
          </p:nvPr>
        </p:nvSpPr>
        <p:spPr bwMode="auto"/>
        <p:txBody>
          <a:bodyPr/>
          <a:lstStyle/>
          <a:p>
            <a:pPr>
              <a:defRPr/>
            </a:pPr>
            <a:endParaRPr/>
          </a:p>
        </p:txBody>
      </p:sp>
      <p:sp>
        <p:nvSpPr>
          <p:cNvPr id="2036334881" name="Slide Number Placeholder 3"/>
          <p:cNvSpPr>
            <a:spLocks noGrp="1"/>
          </p:cNvSpPr>
          <p:nvPr>
            <p:ph type="sldNum" sz="quarter" idx="10"/>
          </p:nvPr>
        </p:nvSpPr>
        <p:spPr bwMode="auto"/>
        <p:txBody>
          <a:bodyPr/>
          <a:lstStyle/>
          <a:p>
            <a:pPr>
              <a:defRPr/>
            </a:pPr>
            <a:fld id="{0CD81DB7-6200-CFC8-5831-EF6D07F82B1B}"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36673025" name="Slide Image Placeholder 1"/>
          <p:cNvSpPr>
            <a:spLocks noChangeAspect="1" noGrp="1" noRot="1"/>
          </p:cNvSpPr>
          <p:nvPr>
            <p:ph type="sldImg"/>
          </p:nvPr>
        </p:nvSpPr>
        <p:spPr bwMode="auto"/>
      </p:sp>
      <p:sp>
        <p:nvSpPr>
          <p:cNvPr id="1931283093" name="Notes Placeholder 2"/>
          <p:cNvSpPr>
            <a:spLocks noGrp="1"/>
          </p:cNvSpPr>
          <p:nvPr>
            <p:ph type="body" idx="1"/>
          </p:nvPr>
        </p:nvSpPr>
        <p:spPr bwMode="auto"/>
        <p:txBody>
          <a:bodyPr/>
          <a:lstStyle/>
          <a:p>
            <a:pPr>
              <a:defRPr/>
            </a:pPr>
            <a:endParaRPr/>
          </a:p>
        </p:txBody>
      </p:sp>
      <p:sp>
        <p:nvSpPr>
          <p:cNvPr id="1585408137" name="Slide Number Placeholder 3"/>
          <p:cNvSpPr>
            <a:spLocks noGrp="1"/>
          </p:cNvSpPr>
          <p:nvPr>
            <p:ph type="sldNum" sz="quarter" idx="10"/>
          </p:nvPr>
        </p:nvSpPr>
        <p:spPr bwMode="auto"/>
        <p:txBody>
          <a:bodyPr/>
          <a:lstStyle/>
          <a:p>
            <a:pPr>
              <a:defRPr/>
            </a:pPr>
            <a:fld id="{F2DE1D62-329D-1BD4-8CE2-7C48D3DE86B2}"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63546135" name="Slide Image Placeholder 1"/>
          <p:cNvSpPr>
            <a:spLocks noChangeAspect="1" noGrp="1" noRot="1"/>
          </p:cNvSpPr>
          <p:nvPr>
            <p:ph type="sldImg"/>
          </p:nvPr>
        </p:nvSpPr>
        <p:spPr bwMode="auto"/>
      </p:sp>
      <p:sp>
        <p:nvSpPr>
          <p:cNvPr id="697464583" name="Notes Placeholder 2"/>
          <p:cNvSpPr>
            <a:spLocks noGrp="1"/>
          </p:cNvSpPr>
          <p:nvPr>
            <p:ph type="body" idx="1"/>
          </p:nvPr>
        </p:nvSpPr>
        <p:spPr bwMode="auto"/>
        <p:txBody>
          <a:bodyPr/>
          <a:lstStyle/>
          <a:p>
            <a:pPr>
              <a:defRPr/>
            </a:pPr>
            <a:endParaRPr/>
          </a:p>
        </p:txBody>
      </p:sp>
      <p:sp>
        <p:nvSpPr>
          <p:cNvPr id="2021247783" name="Slide Number Placeholder 3"/>
          <p:cNvSpPr>
            <a:spLocks noGrp="1"/>
          </p:cNvSpPr>
          <p:nvPr>
            <p:ph type="sldNum" sz="quarter" idx="10"/>
          </p:nvPr>
        </p:nvSpPr>
        <p:spPr bwMode="auto"/>
        <p:txBody>
          <a:bodyPr/>
          <a:lstStyle/>
          <a:p>
            <a:pPr>
              <a:defRPr/>
            </a:pPr>
            <a:fld id="{E9400BF3-3B83-FF50-F1CC-EC758A3A9B49}"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37841819" name="Slide Image Placeholder 1"/>
          <p:cNvSpPr>
            <a:spLocks noChangeAspect="1" noGrp="1" noRot="1"/>
          </p:cNvSpPr>
          <p:nvPr>
            <p:ph type="sldImg"/>
          </p:nvPr>
        </p:nvSpPr>
        <p:spPr bwMode="auto"/>
      </p:sp>
      <p:sp>
        <p:nvSpPr>
          <p:cNvPr id="1810000211" name="Notes Placeholder 2"/>
          <p:cNvSpPr>
            <a:spLocks noGrp="1"/>
          </p:cNvSpPr>
          <p:nvPr>
            <p:ph type="body" idx="1"/>
          </p:nvPr>
        </p:nvSpPr>
        <p:spPr bwMode="auto"/>
        <p:txBody>
          <a:bodyPr/>
          <a:lstStyle/>
          <a:p>
            <a:pPr>
              <a:defRPr/>
            </a:pPr>
            <a:endParaRPr/>
          </a:p>
        </p:txBody>
      </p:sp>
      <p:sp>
        <p:nvSpPr>
          <p:cNvPr id="44960368" name="Slide Number Placeholder 3"/>
          <p:cNvSpPr>
            <a:spLocks noGrp="1"/>
          </p:cNvSpPr>
          <p:nvPr>
            <p:ph type="sldNum" sz="quarter" idx="10"/>
          </p:nvPr>
        </p:nvSpPr>
        <p:spPr bwMode="auto"/>
        <p:txBody>
          <a:bodyPr/>
          <a:lstStyle/>
          <a:p>
            <a:pPr>
              <a:defRPr/>
            </a:pPr>
            <a:fld id="{C0181A45-0A57-21A9-DA2C-31C5C0C64060}"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14375541" name="Slide Image Placeholder 1"/>
          <p:cNvSpPr>
            <a:spLocks noChangeAspect="1" noGrp="1" noRot="1"/>
          </p:cNvSpPr>
          <p:nvPr>
            <p:ph type="sldImg"/>
          </p:nvPr>
        </p:nvSpPr>
        <p:spPr bwMode="auto"/>
      </p:sp>
      <p:sp>
        <p:nvSpPr>
          <p:cNvPr id="969376149" name="Notes Placeholder 2"/>
          <p:cNvSpPr>
            <a:spLocks noGrp="1"/>
          </p:cNvSpPr>
          <p:nvPr>
            <p:ph type="body" idx="1"/>
          </p:nvPr>
        </p:nvSpPr>
        <p:spPr bwMode="auto"/>
        <p:txBody>
          <a:bodyPr/>
          <a:lstStyle/>
          <a:p>
            <a:pPr>
              <a:defRPr/>
            </a:pPr>
            <a:endParaRPr/>
          </a:p>
        </p:txBody>
      </p:sp>
      <p:sp>
        <p:nvSpPr>
          <p:cNvPr id="1762532174" name="Slide Number Placeholder 3"/>
          <p:cNvSpPr>
            <a:spLocks noGrp="1"/>
          </p:cNvSpPr>
          <p:nvPr>
            <p:ph type="sldNum" sz="quarter" idx="10"/>
          </p:nvPr>
        </p:nvSpPr>
        <p:spPr bwMode="auto"/>
        <p:txBody>
          <a:bodyPr/>
          <a:lstStyle/>
          <a:p>
            <a:pPr>
              <a:defRPr/>
            </a:pPr>
            <a:fld id="{363B2117-BFFE-D52B-B19E-F30E9870D63C}"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84595466" name="Slide Image Placeholder 1"/>
          <p:cNvSpPr>
            <a:spLocks noChangeAspect="1" noGrp="1" noRot="1"/>
          </p:cNvSpPr>
          <p:nvPr>
            <p:ph type="sldImg"/>
          </p:nvPr>
        </p:nvSpPr>
        <p:spPr bwMode="auto"/>
      </p:sp>
      <p:sp>
        <p:nvSpPr>
          <p:cNvPr id="1023367527" name="Notes Placeholder 2"/>
          <p:cNvSpPr>
            <a:spLocks noGrp="1"/>
          </p:cNvSpPr>
          <p:nvPr>
            <p:ph type="body" idx="1"/>
          </p:nvPr>
        </p:nvSpPr>
        <p:spPr bwMode="auto"/>
        <p:txBody>
          <a:bodyPr/>
          <a:lstStyle/>
          <a:p>
            <a:pPr>
              <a:defRPr/>
            </a:pPr>
            <a:endParaRPr/>
          </a:p>
        </p:txBody>
      </p:sp>
      <p:sp>
        <p:nvSpPr>
          <p:cNvPr id="1276609449" name="Slide Number Placeholder 3"/>
          <p:cNvSpPr>
            <a:spLocks noGrp="1"/>
          </p:cNvSpPr>
          <p:nvPr>
            <p:ph type="sldNum" sz="quarter" idx="10"/>
          </p:nvPr>
        </p:nvSpPr>
        <p:spPr bwMode="auto"/>
        <p:txBody>
          <a:bodyPr/>
          <a:lstStyle/>
          <a:p>
            <a:pPr>
              <a:defRPr/>
            </a:pPr>
            <a:fld id="{02CF979D-7C08-4354-8FDF-2DCB358BDE40}"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79920916" name="Slide Image Placeholder 1"/>
          <p:cNvSpPr>
            <a:spLocks noChangeAspect="1" noGrp="1" noRot="1"/>
          </p:cNvSpPr>
          <p:nvPr>
            <p:ph type="sldImg"/>
          </p:nvPr>
        </p:nvSpPr>
        <p:spPr bwMode="auto"/>
      </p:sp>
      <p:sp>
        <p:nvSpPr>
          <p:cNvPr id="1938198302" name="Notes Placeholder 2"/>
          <p:cNvSpPr>
            <a:spLocks noGrp="1"/>
          </p:cNvSpPr>
          <p:nvPr>
            <p:ph type="body" idx="1"/>
          </p:nvPr>
        </p:nvSpPr>
        <p:spPr bwMode="auto"/>
        <p:txBody>
          <a:bodyPr/>
          <a:lstStyle/>
          <a:p>
            <a:pPr>
              <a:defRPr/>
            </a:pPr>
            <a:endParaRPr/>
          </a:p>
        </p:txBody>
      </p:sp>
      <p:sp>
        <p:nvSpPr>
          <p:cNvPr id="1844752010" name="Slide Number Placeholder 3"/>
          <p:cNvSpPr>
            <a:spLocks noGrp="1"/>
          </p:cNvSpPr>
          <p:nvPr>
            <p:ph type="sldNum" sz="quarter" idx="10"/>
          </p:nvPr>
        </p:nvSpPr>
        <p:spPr bwMode="auto"/>
        <p:txBody>
          <a:bodyPr/>
          <a:lstStyle/>
          <a:p>
            <a:pPr>
              <a:defRPr/>
            </a:pPr>
            <a:fld id="{4F6BD0A7-1D47-C3C3-9BB9-8D502744CD59}"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tandard">
    <p:spTree>
      <p:nvGrpSpPr>
        <p:cNvPr id="1" name=""/>
        <p:cNvGrpSpPr/>
        <p:nvPr/>
      </p:nvGrpSpPr>
      <p:grpSpPr bwMode="auto">
        <a:xfrm>
          <a:off x="0" y="0"/>
          <a:ext cx="0" cy="0"/>
          <a:chOff x="0" y="0"/>
          <a:chExt cx="0" cy="0"/>
        </a:xfrm>
      </p:grpSpPr>
      <p:sp>
        <p:nvSpPr>
          <p:cNvPr id="372759775" name="place_holder"/>
          <p:cNvSpPr txBox="1"/>
          <p:nvPr>
            <p:ph type="body" idx="4294967295"/>
          </p:nvPr>
        </p:nvSpPr>
        <p:spPr bwMode="auto">
          <a:xfrm>
            <a:off x="740833" y="627440"/>
            <a:ext cx="8607777" cy="6236607"/>
          </a:xfrm>
        </p:spPr>
        <p:txBody>
          <a:bodyPr/>
          <a:p>
            <a:pPr>
              <a:defRPr/>
            </a:pPr>
            <a:endParaRPr/>
          </a:p>
        </p:txBody>
      </p:sp>
      <p:sp>
        <p:nvSpPr>
          <p:cNvPr id="987789437" name=""/>
          <p:cNvSpPr txBox="1"/>
          <p:nvPr>
            <p:ph type="dt" sz="half" idx="1"/>
          </p:nvPr>
        </p:nvSpPr>
        <p:spPr bwMode="auto">
          <a:xfrm>
            <a:off x="503968" y="5164954"/>
            <a:ext cx="2348132" cy="390575"/>
          </a:xfrm>
        </p:spPr>
        <p:txBody>
          <a:bodyPr anchor="t"/>
          <a:lstStyle/>
          <a:p>
            <a:pPr>
              <a:defRPr/>
            </a:pPr>
            <a:fld id="{1D1B89AE-8D35-4BB5-B492-6D9BE4F23A39}" type="datetime1">
              <a:rPr/>
              <a:t>11.12.2025</a:t>
            </a:fld>
            <a:endParaRPr sz="2000"/>
          </a:p>
        </p:txBody>
      </p:sp>
      <p:sp>
        <p:nvSpPr>
          <p:cNvPr id="639421512" name=""/>
          <p:cNvSpPr txBox="1"/>
          <p:nvPr>
            <p:ph type="ftr" sz="quarter" idx="2"/>
          </p:nvPr>
        </p:nvSpPr>
        <p:spPr bwMode="auto">
          <a:xfrm>
            <a:off x="3447142" y="5164954"/>
            <a:ext cx="3194798" cy="390575"/>
          </a:xfrm>
        </p:spPr>
        <p:txBody>
          <a:bodyPr anchor="t"/>
          <a:lstStyle/>
          <a:p>
            <a:pPr algn="ctr">
              <a:defRPr sz="1400" strike="noStrike"/>
            </a:pPr>
            <a:endParaRPr/>
          </a:p>
        </p:txBody>
      </p:sp>
      <p:sp>
        <p:nvSpPr>
          <p:cNvPr id="2069245795" name=""/>
          <p:cNvSpPr txBox="1"/>
          <p:nvPr>
            <p:ph type="sldNum" sz="quarter" idx="3"/>
          </p:nvPr>
        </p:nvSpPr>
        <p:spPr bwMode="auto">
          <a:xfrm>
            <a:off x="7226904" y="5164954"/>
            <a:ext cx="2348132" cy="390575"/>
          </a:xfrm>
        </p:spPr>
        <p:txBody>
          <a:bodyPr anchor="t"/>
          <a:lstStyle/>
          <a:p>
            <a:pPr algn="r">
              <a:defRPr sz="1400" strike="noStrike"/>
            </a:pPr>
            <a:fld id="{5CC2A059-B141-45A7-B910-B096D6D06820}" type="slidenum">
              <a:rPr/>
              <a:t>1</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tandard">
    <p:spTree>
      <p:nvGrpSpPr>
        <p:cNvPr id="1" name=""/>
        <p:cNvGrpSpPr/>
        <p:nvPr/>
      </p:nvGrpSpPr>
      <p:grpSpPr bwMode="auto">
        <a:xfrm>
          <a:off x="0" y="0"/>
          <a:ext cx="0" cy="0"/>
          <a:chOff x="0" y="0"/>
          <a:chExt cx="0" cy="0"/>
        </a:xfrm>
      </p:grpSpPr>
      <p:sp>
        <p:nvSpPr>
          <p:cNvPr id="1745889724" name="place_holder"/>
          <p:cNvSpPr txBox="1"/>
          <p:nvPr>
            <p:ph type="title" idx="4294967295"/>
          </p:nvPr>
        </p:nvSpPr>
        <p:spPr bwMode="auto">
          <a:xfrm>
            <a:off x="740833" y="627440"/>
            <a:ext cx="8607777" cy="1262440"/>
          </a:xfrm>
        </p:spPr>
        <p:txBody>
          <a:bodyPr/>
          <a:p>
            <a:pPr>
              <a:defRPr/>
            </a:pPr>
            <a:endParaRPr/>
          </a:p>
        </p:txBody>
      </p:sp>
      <p:sp>
        <p:nvSpPr>
          <p:cNvPr id="907886188" name=""/>
          <p:cNvSpPr txBox="1"/>
          <p:nvPr>
            <p:ph type="dt" sz="half" idx="1"/>
          </p:nvPr>
        </p:nvSpPr>
        <p:spPr bwMode="auto">
          <a:xfrm>
            <a:off x="503968" y="5164954"/>
            <a:ext cx="2348132" cy="390575"/>
          </a:xfrm>
        </p:spPr>
        <p:txBody>
          <a:bodyPr anchor="t"/>
          <a:lstStyle/>
          <a:p>
            <a:pPr>
              <a:defRPr/>
            </a:pPr>
            <a:fld id="{1D1B89AE-8D35-4BB5-B492-6D9BE4F23A39}" type="datetime1">
              <a:rPr/>
              <a:t>11.12.2025</a:t>
            </a:fld>
            <a:endParaRPr/>
          </a:p>
        </p:txBody>
      </p:sp>
      <p:sp>
        <p:nvSpPr>
          <p:cNvPr id="710719632" name=""/>
          <p:cNvSpPr txBox="1"/>
          <p:nvPr>
            <p:ph type="ftr" sz="quarter" idx="2"/>
          </p:nvPr>
        </p:nvSpPr>
        <p:spPr bwMode="auto">
          <a:xfrm>
            <a:off x="3447142" y="5164954"/>
            <a:ext cx="3194798" cy="390575"/>
          </a:xfrm>
        </p:spPr>
        <p:txBody>
          <a:bodyPr anchor="t"/>
          <a:lstStyle/>
          <a:p>
            <a:pPr algn="ctr">
              <a:defRPr sz="1400" strike="noStrike"/>
            </a:pPr>
            <a:endParaRPr/>
          </a:p>
        </p:txBody>
      </p:sp>
      <p:sp>
        <p:nvSpPr>
          <p:cNvPr id="185521700" name=""/>
          <p:cNvSpPr txBox="1"/>
          <p:nvPr>
            <p:ph type="sldNum" sz="quarter" idx="3"/>
          </p:nvPr>
        </p:nvSpPr>
        <p:spPr bwMode="auto">
          <a:xfrm>
            <a:off x="7226904" y="5164954"/>
            <a:ext cx="2348132" cy="390575"/>
          </a:xfrm>
        </p:spPr>
        <p:txBody>
          <a:bodyPr anchor="t"/>
          <a:lstStyle/>
          <a:p>
            <a:pPr algn="r">
              <a:defRPr sz="1400" strike="noStrike"/>
            </a:pPr>
            <a:fld id="{5CC2A059-B141-45A7-B910-B096D6D06820}" type="slidenum">
              <a:rPr/>
              <a:t>5</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Pr shadeToTitle="0">
        <a:noFill/>
      </p:bgPr>
    </p:bg>
    <p:spTree>
      <p:nvGrpSpPr>
        <p:cNvPr id="1" name=""/>
        <p:cNvGrpSpPr/>
        <p:nvPr/>
      </p:nvGrpSpPr>
      <p:grpSpPr bwMode="auto">
        <a:xfrm>
          <a:off x="0" y="0"/>
          <a:ext cx="0" cy="0"/>
          <a:chOff x="0" y="0"/>
          <a:chExt cx="0" cy="0"/>
        </a:xfrm>
      </p:grpSpPr>
      <p:sp>
        <p:nvSpPr>
          <p:cNvPr id="1526258778" name=""/>
          <p:cNvSpPr txBox="1"/>
          <p:nvPr>
            <p:ph type="title" idx="4294967295"/>
          </p:nvPr>
        </p:nvSpPr>
        <p:spPr bwMode="auto">
          <a:xfrm>
            <a:off x="503968" y="226065"/>
            <a:ext cx="9071068" cy="946380"/>
          </a:xfrm>
          <a:prstGeom prst="rect">
            <a:avLst/>
          </a:prstGeom>
          <a:noFill/>
          <a:ln>
            <a:noFill/>
          </a:ln>
          <a:effectLst/>
        </p:spPr>
        <p:txBody>
          <a:bodyPr anchor="ctr"/>
          <a:p>
            <a:pPr>
              <a:defRPr/>
            </a:pPr>
            <a:endParaRPr/>
          </a:p>
        </p:txBody>
      </p:sp>
      <p:sp>
        <p:nvSpPr>
          <p:cNvPr id="1660629850" name=""/>
          <p:cNvSpPr txBox="1"/>
          <p:nvPr>
            <p:ph type="body" idx="4294967295"/>
          </p:nvPr>
        </p:nvSpPr>
        <p:spPr bwMode="auto">
          <a:xfrm>
            <a:off x="503968" y="1326516"/>
            <a:ext cx="9071068" cy="3288032"/>
          </a:xfrm>
          <a:prstGeom prst="rect">
            <a:avLst/>
          </a:prstGeom>
          <a:noFill/>
          <a:ln>
            <a:noFill/>
          </a:ln>
          <a:effectLst/>
        </p:spPr>
        <p:txBody>
          <a:bodyPr>
            <a:normAutofit/>
          </a:bodyPr>
          <a:p>
            <a:pPr>
              <a:defRPr/>
            </a:pPr>
            <a:endParaRPr/>
          </a:p>
        </p:txBody>
      </p:sp>
      <p:sp>
        <p:nvSpPr>
          <p:cNvPr id="54018360" name=""/>
          <p:cNvSpPr txBox="1"/>
          <p:nvPr>
            <p:ph type="dt" sz="half" idx="1"/>
          </p:nvPr>
        </p:nvSpPr>
        <p:spPr bwMode="auto">
          <a:xfrm>
            <a:off x="503968" y="5164954"/>
            <a:ext cx="2348132" cy="390575"/>
          </a:xfrm>
          <a:prstGeom prst="rect">
            <a:avLst/>
          </a:prstGeom>
          <a:noFill/>
          <a:ln>
            <a:noFill/>
          </a:ln>
          <a:effectLst/>
        </p:spPr>
        <p:txBody>
          <a:bodyPr anchor="t"/>
          <a:lstStyle/>
          <a:p>
            <a:pPr>
              <a:defRPr/>
            </a:pPr>
            <a:fld id="{1D1B89AE-8D35-4BB5-B492-6D9BE4F23A39}" type="datetime1">
              <a:rPr/>
              <a:t>11.12.2025</a:t>
            </a:fld>
            <a:endParaRPr sz="3200"/>
          </a:p>
        </p:txBody>
      </p:sp>
      <p:sp>
        <p:nvSpPr>
          <p:cNvPr id="979374992" name=""/>
          <p:cNvSpPr txBox="1"/>
          <p:nvPr>
            <p:ph type="ftr" sz="quarter" idx="2"/>
          </p:nvPr>
        </p:nvSpPr>
        <p:spPr bwMode="auto">
          <a:xfrm>
            <a:off x="3447142" y="5164954"/>
            <a:ext cx="3194798" cy="390575"/>
          </a:xfrm>
          <a:prstGeom prst="rect">
            <a:avLst/>
          </a:prstGeom>
          <a:noFill/>
          <a:ln>
            <a:noFill/>
          </a:ln>
          <a:effectLst/>
        </p:spPr>
        <p:txBody>
          <a:bodyPr anchor="t"/>
          <a:lstStyle/>
          <a:p>
            <a:pPr>
              <a:defRPr/>
            </a:pPr>
            <a:endParaRPr/>
          </a:p>
        </p:txBody>
      </p:sp>
      <p:sp>
        <p:nvSpPr>
          <p:cNvPr id="1922749701" name=""/>
          <p:cNvSpPr txBox="1"/>
          <p:nvPr>
            <p:ph type="sldNum" sz="quarter" idx="3"/>
          </p:nvPr>
        </p:nvSpPr>
        <p:spPr bwMode="auto">
          <a:xfrm>
            <a:off x="7226904" y="5164954"/>
            <a:ext cx="2348132" cy="390575"/>
          </a:xfrm>
          <a:prstGeom prst="rect">
            <a:avLst/>
          </a:prstGeom>
          <a:noFill/>
          <a:ln>
            <a:noFill/>
          </a:ln>
          <a:effectLst/>
        </p:spPr>
        <p:txBody>
          <a:bodyPr anchor="t"/>
          <a:lstStyle/>
          <a:p>
            <a:pPr>
              <a:defRPr/>
            </a:pPr>
            <a:fld id="{5CC2A059-B141-45A7-B910-B096D6D06820}" type="slidenum">
              <a:rPr/>
              <a:t>1</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dt="1" ftr="1" hdr="1" sldNum="1"/>
  <p:txStyles>
    <p:titleStyle/>
    <p:bodyStyle/>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7.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hyperlink" Target="https://romsivmax.github.io/Informatik/1.html" TargetMode="External"/><Relationship Id="rId5" Type="http://schemas.openxmlformats.org/officeDocument/2006/relationships/hyperlink" Target="https://romsivmax.github.io/Informatik/2.html"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hyperlink" Target="https://www.leetdesk.com/_next/image?url=https%3A%2F%2Fimages.prismic.io%2Fleetdesk%2Fc5527f47-def9-433c-9cce-23f286dbfea2_Front.jpg%3Fauto%3Dcompress%2Cformat%26rect%3D0%2C374%2C4000%2C2250%26w%3D1920%26h%3D1080&amp;w=3840&amp;q=75" TargetMode="External"/><Relationship Id="rId5" Type="http://schemas.openxmlformats.org/officeDocument/2006/relationships/hyperlink" Target="https://www.templatemonster.com/illustrations/gaming-editable-text-effect-cartoon-and-purple-text-style-graphics-illustration-221242.html" TargetMode="External"/><Relationship Id="rId6" Type="http://schemas.openxmlformats.org/officeDocument/2006/relationships/hyperlink" Target="https://www.xtrafondos.com/wallpapers/gta-vi-grand-theft-auto-6-12157.jpg" TargetMode="External"/><Relationship Id="rId7" Type="http://schemas.openxmlformats.org/officeDocument/2006/relationships/hyperlink" Target="https://www.vectorstock.com/de/lizenzfreie-vektor/colorful-gradient-background-vektor-21179865" TargetMode="External"/><Relationship Id="rId8" Type="http://schemas.openxmlformats.org/officeDocument/2006/relationships/hyperlink" Target="https://tektyp.com/blog/gaming/die-zukunft-des-gaming-virtuelle-realitaet-und-e-sport/" TargetMode="External"/><Relationship Id="rId9" Type="http://schemas.openxmlformats.org/officeDocument/2006/relationships/hyperlink" Target="https://www.law-school.de/forschung-fakultaet/wissenschaftliche-initiativen" TargetMode="External"/><Relationship Id="rId10" Type="http://schemas.openxmlformats.org/officeDocument/2006/relationships/hyperlink" Target="https://www.survival-sandbox.de/wp-content/uploads/2019/09/Minecraft-112-Millionen-Spieler.jpeg" TargetMode="External"/><Relationship Id="rId11" Type="http://schemas.openxmlformats.org/officeDocument/2006/relationships/hyperlink" Target="https://minecraft.fandom.com/wiki/Java_Edition?file=Java_Edition_logo_13.png" TargetMode="External"/><Relationship Id="rId12" Type="http://schemas.openxmlformats.org/officeDocument/2006/relationships/hyperlink" Target="https://textcraft.net/" TargetMode="External"/><Relationship Id="rId13" Type="http://schemas.openxmlformats.org/officeDocument/2006/relationships/hyperlink" Target="https://www.shutterbug.com/images/styles/600_wide/public/01312025.QUIZ_.promo_.jpg" TargetMode="External"/><Relationship Id="rId14" Type="http://schemas.openxmlformats.org/officeDocument/2006/relationships/hyperlink" Target="https://www.callofduty.com/ca/fr/blog/2025/09/call-of-duty-black-ops-7-multiplayer-deep-dive" TargetMode="External"/><Relationship Id="rId15" Type="http://schemas.openxmlformats.org/officeDocument/2006/relationships/hyperlink" Target="https://media.makeameme.org/created/habt-ihr-noch-77e09490a6.jpg"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
    <p:spTree>
      <p:nvGrpSpPr>
        <p:cNvPr id="1" name=""/>
        <p:cNvGrpSpPr/>
        <p:nvPr/>
      </p:nvGrpSpPr>
      <p:grpSpPr bwMode="auto">
        <a:xfrm>
          <a:off x="0" y="0"/>
          <a:ext cx="0" cy="0"/>
          <a:chOff x="0" y="0"/>
          <a:chExt cx="0" cy="0"/>
        </a:xfrm>
      </p:grpSpPr>
      <p:pic>
        <p:nvPicPr>
          <p:cNvPr id="433950537" name=""/>
          <p:cNvPicPr/>
          <p:nvPr/>
        </p:nvPicPr>
        <p:blipFill rotWithShape="1">
          <a:blip r:embed="rId3">
            <a:alphaModFix amt="100000"/>
            <a:lum bright="0" contrast="0"/>
          </a:blip>
          <a:stretch/>
        </p:blipFill>
        <p:spPr bwMode="auto">
          <a:xfrm flipH="0" flipV="0">
            <a:off x="-221506" y="-91437"/>
            <a:ext cx="10522380" cy="6143983"/>
          </a:xfrm>
          <a:prstGeom prst="rect">
            <a:avLst/>
          </a:prstGeom>
          <a:ln>
            <a:noFill/>
          </a:ln>
          <a:effectLst/>
        </p:spPr>
      </p:pic>
      <p:sp>
        <p:nvSpPr>
          <p:cNvPr id="1933231723" name=""/>
          <p:cNvSpPr txBox="1"/>
          <p:nvPr>
            <p:ph type="body" idx="4294967295"/>
          </p:nvPr>
        </p:nvSpPr>
        <p:spPr bwMode="auto">
          <a:xfrm flipH="0" flipV="0">
            <a:off x="5753879" y="4934034"/>
            <a:ext cx="4325484" cy="918660"/>
          </a:xfrm>
          <a:prstGeom prst="rect">
            <a:avLst/>
          </a:prstGeom>
          <a:noFill/>
          <a:ln>
            <a:noFill/>
          </a:ln>
          <a:effectLst/>
        </p:spPr>
        <p:txBody>
          <a:bodyPr vertOverflow="overflow" horzOverflow="overflow" vert="horz" wrap="square" lIns="91440" tIns="45720" rIns="91440" bIns="45720" numCol="1" spcCol="0" rtlCol="0" fromWordArt="0" anchor="ctr" anchorCtr="0" forceAA="0" upright="0" compatLnSpc="0">
            <a:normAutofit/>
          </a:bodyPr>
          <a:lstStyle/>
          <a:p>
            <a:pPr marL="0" marR="0" indent="0" algn="r">
              <a:defRPr/>
            </a:pPr>
            <a:r>
              <a:rPr lang="de-DE" sz="2000" u="none">
                <a:solidFill>
                  <a:srgbClr val="168253"/>
                </a:solidFill>
                <a:latin typeface="Liberation Sans"/>
                <a:cs typeface="Liberation Sans"/>
              </a:rPr>
              <a:t>Von </a:t>
            </a:r>
            <a:r>
              <a:rPr sz="2000" u="none">
                <a:solidFill>
                  <a:srgbClr val="168253"/>
                </a:solidFill>
                <a:latin typeface="Liberation Sans"/>
                <a:cs typeface="Liberation Sans"/>
              </a:rPr>
              <a:t>Domenico, Leander und Romeo</a:t>
            </a:r>
            <a:endParaRPr sz="2000" u="none">
              <a:solidFill>
                <a:srgbClr val="168253"/>
              </a:solidFill>
              <a:latin typeface="Liberation Sans"/>
              <a:cs typeface="Liberation Sans"/>
            </a:endParaRPr>
          </a:p>
        </p:txBody>
      </p:sp>
      <p:pic>
        <p:nvPicPr>
          <p:cNvPr id="751826553" name=""/>
          <p:cNvPicPr/>
          <p:nvPr/>
        </p:nvPicPr>
        <p:blipFill rotWithShape="1">
          <a:blip r:embed="rId4">
            <a:alphaModFix amt="100000"/>
            <a:lum bright="0" contrast="0"/>
          </a:blip>
          <a:stretch/>
        </p:blipFill>
        <p:spPr bwMode="auto">
          <a:xfrm flipH="0" flipV="0">
            <a:off x="2699829" y="16699"/>
            <a:ext cx="4679704" cy="1484905"/>
          </a:xfrm>
          <a:prstGeom prst="rect">
            <a:avLst/>
          </a:prstGeom>
          <a:ln>
            <a:noFill/>
          </a:ln>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4" dur="1" fill="hold">
                                          <p:stCondLst>
                                            <p:cond delay="0"/>
                                          </p:stCondLst>
                                        </p:cTn>
                                        <p:tgtEl>
                                          <p:spTgt spid="751826553"/>
                                        </p:tgtEl>
                                        <p:attrNameLst>
                                          <p:attrName>style.visibility</p:attrName>
                                        </p:attrNameLst>
                                      </p:cBhvr>
                                      <p:to>
                                        <p:strVal val="visible"/>
                                      </p:to>
                                    </p:set>
                                    <p:animEffect transition="in" filter="fade">
                                      <p:cBhvr>
                                        <p:cTn id="13" dur="500"/>
                                        <p:tgtEl>
                                          <p:spTgt spid="751826553"/>
                                        </p:tgtEl>
                                      </p:cBhvr>
                                    </p:animEffect>
                                  </p:childTnLst>
                                </p:cTn>
                              </p:par>
                            </p:childTnLst>
                          </p:cTn>
                        </p:par>
                      </p:childTnLst>
                    </p:cTn>
                  </p:par>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9" dur="1" fill="hold">
                                          <p:stCondLst>
                                            <p:cond delay="0"/>
                                          </p:stCondLst>
                                        </p:cTn>
                                        <p:tgtEl>
                                          <p:spTgt spid="1933231723"/>
                                        </p:tgtEl>
                                        <p:attrNameLst>
                                          <p:attrName>style.visibility</p:attrName>
                                        </p:attrNameLst>
                                      </p:cBhvr>
                                      <p:to>
                                        <p:strVal val="visible"/>
                                      </p:to>
                                    </p:set>
                                    <p:animEffect transition="in" filter="fade">
                                      <p:cBhvr>
                                        <p:cTn id="8" dur="1000"/>
                                        <p:tgtEl>
                                          <p:spTgt spid="1933231723"/>
                                        </p:tgtEl>
                                      </p:cBhvr>
                                    </p:animEffect>
                                    <p:anim calcmode="lin" valueType="num">
                                      <p:cBhvr>
                                        <p:cTn id="7" dur="1000" fill="hold"/>
                                        <p:tgtEl>
                                          <p:spTgt spid="1933231723"/>
                                        </p:tgtEl>
                                        <p:attrNameLst>
                                          <p:attrName>ppt_x</p:attrName>
                                        </p:attrNameLst>
                                      </p:cBhvr>
                                      <p:tavLst>
                                        <p:tav tm="0">
                                          <p:val>
                                            <p:strVal val="#ppt_x"/>
                                          </p:val>
                                        </p:tav>
                                        <p:tav tm="100000">
                                          <p:val>
                                            <p:strVal val="#ppt_x"/>
                                          </p:val>
                                        </p:tav>
                                      </p:tavLst>
                                    </p:anim>
                                    <p:anim calcmode="lin" valueType="num">
                                      <p:cBhvr>
                                        <p:cTn id="6" dur="1000" fill="hold"/>
                                        <p:tgtEl>
                                          <p:spTgt spid="19332317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
    <p:spTree>
      <p:nvGrpSpPr>
        <p:cNvPr id="1" name=""/>
        <p:cNvGrpSpPr/>
        <p:nvPr/>
      </p:nvGrpSpPr>
      <p:grpSpPr bwMode="auto">
        <a:xfrm>
          <a:off x="0" y="0"/>
          <a:ext cx="0" cy="0"/>
          <a:chOff x="0" y="0"/>
          <a:chExt cx="0" cy="0"/>
        </a:xfrm>
      </p:grpSpPr>
      <p:sp>
        <p:nvSpPr>
          <p:cNvPr id="771629101" name=""/>
          <p:cNvSpPr txBox="1"/>
          <p:nvPr>
            <p:ph type="body" idx="4294967295"/>
          </p:nvPr>
        </p:nvSpPr>
        <p:spPr bwMode="auto">
          <a:xfrm>
            <a:off x="503968" y="226065"/>
            <a:ext cx="9071068" cy="4388123"/>
          </a:xfrm>
          <a:prstGeom prst="rect">
            <a:avLst/>
          </a:prstGeom>
          <a:noFill/>
          <a:ln>
            <a:noFill/>
          </a:ln>
          <a:effectLst/>
        </p:spPr>
        <p:txBody>
          <a:bodyPr anchor="ctr">
            <a:spAutoFit/>
          </a:bodyPr>
          <a:lstStyle/>
          <a:p>
            <a:pPr marL="0" marR="0" indent="0" algn="ctr">
              <a:defRPr/>
            </a:pPr>
            <a:r>
              <a:rPr sz="3200" u="none">
                <a:solidFill>
                  <a:srgbClr val="FF6D6D"/>
                </a:solidFill>
                <a:latin typeface="Liberation Sans"/>
                <a:cs typeface="Liberation Sans"/>
              </a:rPr>
              <a:t>Inhaltsverzeichnis</a:t>
            </a:r>
            <a:endParaRPr sz="3200"/>
          </a:p>
        </p:txBody>
      </p:sp>
      <p:pic>
        <p:nvPicPr>
          <p:cNvPr id="1264605692" name=""/>
          <p:cNvPicPr/>
          <p:nvPr/>
        </p:nvPicPr>
        <p:blipFill rotWithShape="1">
          <a:blip r:embed="rId3">
            <a:alphaModFix amt="100000"/>
            <a:lum bright="0" contrast="0"/>
          </a:blip>
          <a:stretch/>
        </p:blipFill>
        <p:spPr bwMode="auto">
          <a:xfrm flipH="0" flipV="0">
            <a:off x="-60179" y="-45719"/>
            <a:ext cx="10568939" cy="5810035"/>
          </a:xfrm>
          <a:prstGeom prst="rect">
            <a:avLst/>
          </a:prstGeom>
          <a:ln>
            <a:noFill/>
          </a:ln>
          <a:effectLst/>
        </p:spPr>
      </p:pic>
      <p:sp>
        <p:nvSpPr>
          <p:cNvPr id="943859822" name=""/>
          <p:cNvSpPr txBox="1"/>
          <p:nvPr>
            <p:ph type="title" idx="4294967295"/>
          </p:nvPr>
        </p:nvSpPr>
        <p:spPr bwMode="auto">
          <a:xfrm>
            <a:off x="503968" y="226065"/>
            <a:ext cx="9071068" cy="946380"/>
          </a:xfrm>
          <a:prstGeom prst="rect">
            <a:avLst/>
          </a:prstGeom>
          <a:noFill/>
          <a:ln>
            <a:noFill/>
          </a:ln>
          <a:effectLst/>
        </p:spPr>
        <p:txBody>
          <a:bodyPr anchor="ctr">
            <a:spAutoFit/>
          </a:bodyPr>
          <a:lstStyle/>
          <a:p>
            <a:pPr algn="ctr">
              <a:defRPr/>
            </a:pPr>
            <a:r>
              <a:rPr sz="4400" u="none">
                <a:solidFill>
                  <a:srgbClr val="FF6D6D"/>
                </a:solidFill>
                <a:latin typeface="Liberation Sans"/>
                <a:cs typeface="Liberation Sans"/>
              </a:rPr>
              <a:t>Inhaltsverzeichnis</a:t>
            </a:r>
            <a:endParaRPr sz="4400"/>
          </a:p>
        </p:txBody>
      </p:sp>
      <p:sp>
        <p:nvSpPr>
          <p:cNvPr id="250380678" name=""/>
          <p:cNvSpPr txBox="1"/>
          <p:nvPr>
            <p:ph type="title" idx="4294967295"/>
          </p:nvPr>
        </p:nvSpPr>
        <p:spPr bwMode="auto">
          <a:xfrm flipH="0" flipV="0">
            <a:off x="0" y="3291795"/>
            <a:ext cx="9134063" cy="2377800"/>
          </a:xfrm>
          <a:prstGeom prst="rect">
            <a:avLst/>
          </a:prstGeom>
          <a:noFill/>
          <a:ln>
            <a:noFill/>
          </a:ln>
          <a:effectLst/>
        </p:spPr>
        <p:txBody>
          <a:bodyPr anchor="ctr">
            <a:spAutoFit/>
          </a:bodyPr>
          <a:lstStyle/>
          <a:p>
            <a:pPr algn="l">
              <a:defRPr/>
            </a:pPr>
            <a:r>
              <a:rPr lang="de-DE" sz="3000" u="none">
                <a:solidFill>
                  <a:srgbClr val="FFFFFF"/>
                </a:solidFill>
                <a:latin typeface="Liberation Sans"/>
                <a:cs typeface="Liberation Sans"/>
              </a:rPr>
              <a:t>- </a:t>
            </a:r>
            <a:r>
              <a:rPr lang="en-US" sz="3000" b="0" i="0" u="none" strike="noStrike" cap="none" spc="0">
                <a:solidFill>
                  <a:srgbClr val="FFFFFF"/>
                </a:solidFill>
                <a:latin typeface="Liberation Sans"/>
                <a:ea typeface="Liberation Sans"/>
                <a:cs typeface="Liberation Sans"/>
              </a:rPr>
              <a:t>Generelle Infos</a:t>
            </a:r>
            <a:br>
              <a:rPr sz="3000" u="none">
                <a:solidFill>
                  <a:srgbClr val="FFFFFF"/>
                </a:solidFill>
                <a:latin typeface="Liberation Sans"/>
                <a:cs typeface="Liberation Sans"/>
              </a:rPr>
            </a:br>
            <a:r>
              <a:rPr sz="3000" u="none">
                <a:solidFill>
                  <a:srgbClr val="FFFFFF"/>
                </a:solidFill>
                <a:latin typeface="Liberation Sans"/>
                <a:cs typeface="Liberation Sans"/>
              </a:rPr>
              <a:t>-</a:t>
            </a:r>
            <a:r>
              <a:rPr lang="de-DE" sz="3000" u="none">
                <a:solidFill>
                  <a:srgbClr val="FFFFFF"/>
                </a:solidFill>
                <a:latin typeface="Liberation Sans"/>
                <a:cs typeface="Liberation Sans"/>
              </a:rPr>
              <a:t> </a:t>
            </a:r>
            <a:r>
              <a:rPr lang="de-DE" sz="3000" u="none">
                <a:solidFill>
                  <a:srgbClr val="FFFFFF"/>
                </a:solidFill>
                <a:latin typeface="Liberation Sans"/>
                <a:cs typeface="Liberation Sans"/>
              </a:rPr>
              <a:t>Was ist Gaming überhaupt</a:t>
            </a:r>
            <a:br>
              <a:rPr sz="3000" u="none">
                <a:solidFill>
                  <a:srgbClr val="FFFFFF"/>
                </a:solidFill>
                <a:latin typeface="Liberation Sans"/>
                <a:cs typeface="Liberation Sans"/>
              </a:rPr>
            </a:br>
            <a:r>
              <a:rPr sz="3000" u="none">
                <a:solidFill>
                  <a:srgbClr val="FFFFFF"/>
                </a:solidFill>
                <a:latin typeface="Liberation Sans"/>
                <a:cs typeface="Liberation Sans"/>
              </a:rPr>
              <a:t>- Was Gaming mit Informatik zu tun hat</a:t>
            </a:r>
            <a:br>
              <a:rPr sz="3000" u="none">
                <a:solidFill>
                  <a:srgbClr val="FFFFFF"/>
                </a:solidFill>
                <a:latin typeface="Liberation Sans"/>
                <a:cs typeface="Liberation Sans"/>
              </a:rPr>
            </a:br>
            <a:r>
              <a:rPr sz="3000" u="none">
                <a:solidFill>
                  <a:srgbClr val="FFFFFF"/>
                </a:solidFill>
                <a:latin typeface="Liberation Sans"/>
                <a:cs typeface="Liberation Sans"/>
              </a:rPr>
              <a:t>- Das beste Spiel: Minecraft</a:t>
            </a:r>
            <a:r>
              <a:rPr sz="3000" u="none">
                <a:solidFill>
                  <a:srgbClr val="FFFFFF"/>
                </a:solidFill>
                <a:latin typeface="Liberation Sans"/>
                <a:cs typeface="Liberation Sans"/>
              </a:rPr>
              <a:t> </a:t>
            </a:r>
            <a:br>
              <a:rPr sz="3000" u="none">
                <a:solidFill>
                  <a:srgbClr val="FFFFFF"/>
                </a:solidFill>
                <a:latin typeface="Liberation Sans"/>
                <a:cs typeface="Liberation Sans"/>
              </a:rPr>
            </a:br>
            <a:r>
              <a:rPr sz="3000" u="none">
                <a:solidFill>
                  <a:srgbClr val="FFFFFF"/>
                </a:solidFill>
                <a:latin typeface="Liberation Sans"/>
                <a:cs typeface="Liberation Sans"/>
              </a:rPr>
              <a:t>- Quellenverzeichnis</a:t>
            </a:r>
            <a:endParaRPr sz="3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159:morph option="byObject"/>
      </p:transition>
    </mc:Choice>
    <mc:Fallback>
      <p:transition spd="slow" advClick="1">
        <p:fade/>
      </p:transition>
    </mc:Fallback>
  </mc:AlternateContent>
  <p:timing>
    <p:tnLst>
      <p:par>
        <p:cTn id="1" dur="indefinite" restart="never" nodeType="tmRoot">
          <p:childTnLst>
            <p:seq concurrent="1" nextAc="seek">
              <p:cTn id="2" dur="indefinite" nodeType="mainSeq">
                <p:childTnLst>
                  <p:par>
                    <p:cTn id="3" fill="hold">
                      <p:stCondLst>
                        <p:cond delay="indefinite"/>
                        <p:cond evt="begin" delay="0">
                          <p:tn val="2"/>
                        </p:cond>
                      </p:stCondLst>
                      <p:childTnLst>
                        <p:par>
                          <p:cTn id="9" fill="hold">
                            <p:stCondLst>
                              <p:cond delay="0"/>
                            </p:stCondLst>
                            <p:childTnLst>
                              <p:par>
                                <p:cTn id="10" presetID="26" presetClass="entr" presetSubtype="0" fill="hold" grpId="0" nodeType="afterEffect">
                                  <p:stCondLst>
                                    <p:cond delay="0"/>
                                  </p:stCondLst>
                                  <p:childTnLst>
                                    <p:set>
                                      <p:cBhvr>
                                        <p:cTn id="25" dur="3" fill="hold">
                                          <p:stCondLst>
                                            <p:cond delay="0"/>
                                          </p:stCondLst>
                                        </p:cTn>
                                        <p:tgtEl>
                                          <p:spTgt spid="943859822"/>
                                        </p:tgtEl>
                                        <p:attrNameLst>
                                          <p:attrName>style.visibility</p:attrName>
                                        </p:attrNameLst>
                                      </p:cBhvr>
                                      <p:to>
                                        <p:strVal val="visible"/>
                                      </p:to>
                                    </p:set>
                                    <p:animEffect transition="in" filter="wipe(down)">
                                      <p:cBhvr>
                                        <p:cTn id="24" dur="870">
                                          <p:stCondLst>
                                            <p:cond delay="0"/>
                                          </p:stCondLst>
                                        </p:cTn>
                                        <p:tgtEl>
                                          <p:spTgt spid="943859822"/>
                                        </p:tgtEl>
                                      </p:cBhvr>
                                    </p:animEffect>
                                    <p:anim calcmode="lin" valueType="num">
                                      <p:cBhvr>
                                        <p:cTn id="23" dur="2733" tmFilter="0,0; 0.14,0.36; 0.43,0.73; 0.71,0.91; 1.0,1.0">
                                          <p:stCondLst>
                                            <p:cond delay="0"/>
                                          </p:stCondLst>
                                        </p:cTn>
                                        <p:tgtEl>
                                          <p:spTgt spid="943859822"/>
                                        </p:tgtEl>
                                        <p:attrNameLst>
                                          <p:attrName>ppt_x</p:attrName>
                                        </p:attrNameLst>
                                      </p:cBhvr>
                                      <p:tavLst>
                                        <p:tav tm="0">
                                          <p:val>
                                            <p:strVal val="#ppt_x-0.25"/>
                                          </p:val>
                                        </p:tav>
                                        <p:tav tm="100000">
                                          <p:val>
                                            <p:strVal val="#ppt_x"/>
                                          </p:val>
                                        </p:tav>
                                      </p:tavLst>
                                    </p:anim>
                                    <p:anim calcmode="lin" valueType="num">
                                      <p:cBhvr>
                                        <p:cTn id="22" dur="996" tmFilter="0.0,0.0; 0.25,0.07; 0.50,0.2; 0.75,0.467; 1.0,1.0">
                                          <p:stCondLst>
                                            <p:cond delay="0"/>
                                          </p:stCondLst>
                                        </p:cTn>
                                        <p:tgtEl>
                                          <p:spTgt spid="943859822"/>
                                        </p:tgtEl>
                                        <p:attrNameLst>
                                          <p:attrName>ppt_y</p:attrName>
                                        </p:attrNameLst>
                                      </p:cBhvr>
                                      <p:tavLst>
                                        <p:tav tm="0" fmla="#ppt_y-sin(pi*$)/3">
                                          <p:val>
                                            <p:fltVal val="0.5"/>
                                          </p:val>
                                        </p:tav>
                                        <p:tav tm="100000">
                                          <p:val>
                                            <p:fltVal val="1"/>
                                          </p:val>
                                        </p:tav>
                                      </p:tavLst>
                                    </p:anim>
                                    <p:anim calcmode="lin" valueType="num">
                                      <p:cBhvr>
                                        <p:cTn id="21" dur="996" tmFilter="0, 0; 0.125,0.2665; 0.25,0.4; 0.375,0.465; 0.5,0.5;  0.625,0.535; 0.75,0.6; 0.875,0.7335; 1,1">
                                          <p:stCondLst>
                                            <p:cond delay="996"/>
                                          </p:stCondLst>
                                        </p:cTn>
                                        <p:tgtEl>
                                          <p:spTgt spid="943859822"/>
                                        </p:tgtEl>
                                        <p:attrNameLst>
                                          <p:attrName>ppt_y</p:attrName>
                                        </p:attrNameLst>
                                      </p:cBhvr>
                                      <p:tavLst>
                                        <p:tav tm="0" fmla="#ppt_y-sin(pi*$)/9">
                                          <p:val>
                                            <p:fltVal val="0"/>
                                          </p:val>
                                        </p:tav>
                                        <p:tav tm="100000">
                                          <p:val>
                                            <p:fltVal val="1"/>
                                          </p:val>
                                        </p:tav>
                                      </p:tavLst>
                                    </p:anim>
                                    <p:anim calcmode="lin" valueType="num">
                                      <p:cBhvr>
                                        <p:cTn id="20" dur="498" tmFilter="0, 0; 0.125,0.2665; 0.25,0.4; 0.375,0.465; 0.5,0.5;  0.625,0.535; 0.75,0.6; 0.875,0.7335; 1,1">
                                          <p:stCondLst>
                                            <p:cond delay="1986"/>
                                          </p:stCondLst>
                                        </p:cTn>
                                        <p:tgtEl>
                                          <p:spTgt spid="943859822"/>
                                        </p:tgtEl>
                                        <p:attrNameLst>
                                          <p:attrName>ppt_y</p:attrName>
                                        </p:attrNameLst>
                                      </p:cBhvr>
                                      <p:tavLst>
                                        <p:tav tm="0" fmla="#ppt_y-sin(pi*$)/27">
                                          <p:val>
                                            <p:fltVal val="0"/>
                                          </p:val>
                                        </p:tav>
                                        <p:tav tm="100000">
                                          <p:val>
                                            <p:fltVal val="1"/>
                                          </p:val>
                                        </p:tav>
                                      </p:tavLst>
                                    </p:anim>
                                    <p:anim calcmode="lin" valueType="num">
                                      <p:cBhvr>
                                        <p:cTn id="19" dur="246" tmFilter="0, 0; 0.125,0.2665; 0.25,0.4; 0.375,0.465; 0.5,0.5;  0.625,0.535; 0.75,0.6; 0.875,0.7335; 1,1">
                                          <p:stCondLst>
                                            <p:cond delay="2484"/>
                                          </p:stCondLst>
                                        </p:cTn>
                                        <p:tgtEl>
                                          <p:spTgt spid="943859822"/>
                                        </p:tgtEl>
                                        <p:attrNameLst>
                                          <p:attrName>ppt_y</p:attrName>
                                        </p:attrNameLst>
                                      </p:cBhvr>
                                      <p:tavLst>
                                        <p:tav tm="0" fmla="#ppt_y-sin(pi*$)/81">
                                          <p:val>
                                            <p:fltVal val="0"/>
                                          </p:val>
                                        </p:tav>
                                        <p:tav tm="100000">
                                          <p:val>
                                            <p:fltVal val="1"/>
                                          </p:val>
                                        </p:tav>
                                      </p:tavLst>
                                    </p:anim>
                                    <p:animScale>
                                      <p:cBhvr>
                                        <p:cTn id="18" dur="39">
                                          <p:stCondLst>
                                            <p:cond delay="975"/>
                                          </p:stCondLst>
                                        </p:cTn>
                                        <p:tgtEl>
                                          <p:spTgt spid="943859822"/>
                                        </p:tgtEl>
                                      </p:cBhvr>
                                      <p:to x="100000" y="60000"/>
                                    </p:animScale>
                                    <p:animScale>
                                      <p:cBhvr>
                                        <p:cTn id="17" dur="249" decel="50000">
                                          <p:stCondLst>
                                            <p:cond delay="1014"/>
                                          </p:stCondLst>
                                        </p:cTn>
                                        <p:tgtEl>
                                          <p:spTgt spid="943859822"/>
                                        </p:tgtEl>
                                      </p:cBhvr>
                                      <p:to x="100000" y="100000"/>
                                    </p:animScale>
                                    <p:animScale>
                                      <p:cBhvr>
                                        <p:cTn id="16" dur="39">
                                          <p:stCondLst>
                                            <p:cond delay="1968"/>
                                          </p:stCondLst>
                                        </p:cTn>
                                        <p:tgtEl>
                                          <p:spTgt spid="943859822"/>
                                        </p:tgtEl>
                                      </p:cBhvr>
                                      <p:to x="100000" y="80000"/>
                                    </p:animScale>
                                    <p:animScale>
                                      <p:cBhvr>
                                        <p:cTn id="15" dur="249" decel="50000">
                                          <p:stCondLst>
                                            <p:cond delay="2007"/>
                                          </p:stCondLst>
                                        </p:cTn>
                                        <p:tgtEl>
                                          <p:spTgt spid="943859822"/>
                                        </p:tgtEl>
                                      </p:cBhvr>
                                      <p:to x="100000" y="100000"/>
                                    </p:animScale>
                                    <p:animScale>
                                      <p:cBhvr>
                                        <p:cTn id="14" dur="39">
                                          <p:stCondLst>
                                            <p:cond delay="2463"/>
                                          </p:stCondLst>
                                        </p:cTn>
                                        <p:tgtEl>
                                          <p:spTgt spid="943859822"/>
                                        </p:tgtEl>
                                      </p:cBhvr>
                                      <p:to x="100000" y="90000"/>
                                    </p:animScale>
                                    <p:animScale>
                                      <p:cBhvr>
                                        <p:cTn id="13" dur="249" decel="50000">
                                          <p:stCondLst>
                                            <p:cond delay="2502"/>
                                          </p:stCondLst>
                                        </p:cTn>
                                        <p:tgtEl>
                                          <p:spTgt spid="943859822"/>
                                        </p:tgtEl>
                                      </p:cBhvr>
                                      <p:to x="100000" y="100000"/>
                                    </p:animScale>
                                    <p:animScale>
                                      <p:cBhvr>
                                        <p:cTn id="12" dur="39">
                                          <p:stCondLst>
                                            <p:cond delay="2712"/>
                                          </p:stCondLst>
                                        </p:cTn>
                                        <p:tgtEl>
                                          <p:spTgt spid="943859822"/>
                                        </p:tgtEl>
                                      </p:cBhvr>
                                      <p:to x="100000" y="95000"/>
                                    </p:animScale>
                                    <p:animScale>
                                      <p:cBhvr>
                                        <p:cTn id="11" dur="249" decel="50000">
                                          <p:stCondLst>
                                            <p:cond delay="2751"/>
                                          </p:stCondLst>
                                        </p:cTn>
                                        <p:tgtEl>
                                          <p:spTgt spid="943859822"/>
                                        </p:tgtEl>
                                      </p:cBhvr>
                                      <p:to x="100000" y="100000"/>
                                    </p:animScale>
                                  </p:childTnLst>
                                </p:cTn>
                              </p:par>
                            </p:childTnLst>
                          </p:cTn>
                        </p:par>
                        <p:par>
                          <p:cTn id="4" fill="hold">
                            <p:stCondLst>
                              <p:cond delay="3000"/>
                            </p:stCondLst>
                            <p:childTnLst>
                              <p:par>
                                <p:cTn id="5" presetID="2" presetClass="entr" presetSubtype="4" fill="hold" grpId="0" nodeType="afterEffect">
                                  <p:stCondLst>
                                    <p:cond delay="1000"/>
                                  </p:stCondLst>
                                  <p:childTnLst>
                                    <p:set>
                                      <p:cBhvr>
                                        <p:cTn id="8" dur="1" fill="hold">
                                          <p:stCondLst>
                                            <p:cond delay="0"/>
                                          </p:stCondLst>
                                        </p:cTn>
                                        <p:tgtEl>
                                          <p:spTgt spid="250380678"/>
                                        </p:tgtEl>
                                        <p:attrNameLst>
                                          <p:attrName>style.visibility</p:attrName>
                                        </p:attrNameLst>
                                      </p:cBhvr>
                                      <p:to>
                                        <p:strVal val="visible"/>
                                      </p:to>
                                    </p:set>
                                    <p:anim calcmode="lin" valueType="num">
                                      <p:cBhvr additive="base">
                                        <p:cTn id="7" dur="500" fill="hold"/>
                                        <p:tgtEl>
                                          <p:spTgt spid="250380678"/>
                                        </p:tgtEl>
                                        <p:attrNameLst>
                                          <p:attrName>ppt_x</p:attrName>
                                        </p:attrNameLst>
                                      </p:cBhvr>
                                      <p:tavLst>
                                        <p:tav tm="0">
                                          <p:val>
                                            <p:strVal val="#ppt_x"/>
                                          </p:val>
                                        </p:tav>
                                        <p:tav tm="100000">
                                          <p:val>
                                            <p:strVal val="#ppt_x"/>
                                          </p:val>
                                        </p:tav>
                                      </p:tavLst>
                                    </p:anim>
                                    <p:anim calcmode="lin" valueType="num">
                                      <p:cBhvr additive="base">
                                        <p:cTn id="6" dur="500" fill="hold"/>
                                        <p:tgtEl>
                                          <p:spTgt spid="2503806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348897867" name=""/>
          <p:cNvPicPr>
            <a:picLocks noChangeAspect="1"/>
          </p:cNvPicPr>
          <p:nvPr/>
        </p:nvPicPr>
        <p:blipFill rotWithShape="1">
          <a:blip r:embed="rId3"/>
          <a:stretch/>
        </p:blipFill>
        <p:spPr bwMode="auto">
          <a:xfrm flipH="0" flipV="0">
            <a:off x="-343572" y="-166892"/>
            <a:ext cx="10482523" cy="6019052"/>
          </a:xfrm>
          <a:prstGeom prst="rect">
            <a:avLst/>
          </a:prstGeom>
        </p:spPr>
      </p:pic>
      <p:sp>
        <p:nvSpPr>
          <p:cNvPr id="851315066" name=""/>
          <p:cNvSpPr txBox="1"/>
          <p:nvPr/>
        </p:nvSpPr>
        <p:spPr bwMode="auto">
          <a:xfrm rot="0" flipH="0" flipV="0">
            <a:off x="1904984" y="-4926"/>
            <a:ext cx="6269396" cy="73187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3" algn="ctr">
              <a:defRPr/>
            </a:pPr>
            <a:r>
              <a:rPr lang="de-DE" sz="4200">
                <a:latin typeface="Bauhaus 93"/>
                <a:ea typeface="Bauhaus 93"/>
                <a:cs typeface="Bauhaus 93"/>
              </a:rPr>
              <a:t>Generelles über Gaming</a:t>
            </a:r>
            <a:endParaRPr sz="4200">
              <a:latin typeface="Bauhaus 93"/>
              <a:cs typeface="Bauhaus 93"/>
            </a:endParaRPr>
          </a:p>
        </p:txBody>
      </p:sp>
      <p:sp>
        <p:nvSpPr>
          <p:cNvPr id="1447059304" name=""/>
          <p:cNvSpPr txBox="1"/>
          <p:nvPr/>
        </p:nvSpPr>
        <p:spPr bwMode="auto">
          <a:xfrm rot="0" flipH="0" flipV="0">
            <a:off x="0" y="871241"/>
            <a:ext cx="10067519" cy="31093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349965" indent="-349965">
              <a:buFont typeface="Arial"/>
              <a:buChar char="–"/>
              <a:defRPr/>
            </a:pPr>
            <a:r>
              <a:rPr lang="de-DE" sz="2200">
                <a:solidFill>
                  <a:schemeClr val="tx1"/>
                </a:solidFill>
                <a:latin typeface="Mongolian Baiti"/>
                <a:ea typeface="Mongolian Baiti"/>
                <a:cs typeface="Mongolian Baiti"/>
              </a:rPr>
              <a:t>G</a:t>
            </a:r>
            <a:r>
              <a:rPr lang="de-DE" sz="2200">
                <a:solidFill>
                  <a:schemeClr val="tx1"/>
                </a:solidFill>
                <a:latin typeface="Mongolian Baiti"/>
                <a:ea typeface="Mongolian Baiti"/>
                <a:cs typeface="Mongolian Baiti"/>
              </a:rPr>
              <a:t>aming dient </a:t>
            </a:r>
            <a:r>
              <a:rPr lang="de-DE" sz="2200">
                <a:solidFill>
                  <a:schemeClr val="tx1"/>
                </a:solidFill>
                <a:latin typeface="Mongolian Baiti"/>
                <a:ea typeface="Mongolian Baiti"/>
                <a:cs typeface="Mongolian Baiti"/>
              </a:rPr>
              <a:t>der Unterhaltung und </a:t>
            </a:r>
            <a:r>
              <a:rPr lang="de-DE" sz="2200" b="0" i="0">
                <a:solidFill>
                  <a:schemeClr val="tx1"/>
                </a:solidFill>
                <a:latin typeface="Mongolian Baiti"/>
                <a:ea typeface="Mongolian Baiti"/>
                <a:cs typeface="Mongolian Baiti"/>
              </a:rPr>
              <a:t>Freizeitbeschäftigung</a:t>
            </a:r>
            <a:endParaRPr sz="2200">
              <a:solidFill>
                <a:schemeClr val="tx1"/>
              </a:solidFill>
              <a:latin typeface="Mongolian Baiti"/>
              <a:cs typeface="Mongolian Baiti"/>
            </a:endParaRPr>
          </a:p>
          <a:p>
            <a:pPr marL="349965" indent="-349965">
              <a:buFont typeface="Arial"/>
              <a:buChar char="–"/>
              <a:defRPr/>
            </a:pPr>
            <a:r>
              <a:rPr lang="de-DE" sz="2200">
                <a:solidFill>
                  <a:schemeClr val="tx1"/>
                </a:solidFill>
                <a:latin typeface="Mongolian Baiti"/>
                <a:ea typeface="Mongolian Baiti"/>
                <a:cs typeface="Mongolian Baiti"/>
              </a:rPr>
              <a:t>Gaming ist eine Bezeichn</a:t>
            </a:r>
            <a:r>
              <a:rPr lang="de-DE" sz="2200">
                <a:solidFill>
                  <a:schemeClr val="tx1"/>
                </a:solidFill>
                <a:latin typeface="Mongolian Baiti"/>
                <a:ea typeface="Mongolian Baiti"/>
                <a:cs typeface="Mongolian Baiti"/>
              </a:rPr>
              <a:t>ung für das Spielen</a:t>
            </a:r>
            <a:r>
              <a:rPr lang="de-DE" sz="2200" i="0">
                <a:solidFill>
                  <a:schemeClr val="tx1"/>
                </a:solidFill>
                <a:latin typeface="Mongolian Baiti"/>
                <a:ea typeface="Mongolian Baiti"/>
                <a:cs typeface="Mongolian Baiti"/>
              </a:rPr>
              <a:t> von Videospielen</a:t>
            </a:r>
            <a:endParaRPr sz="2200">
              <a:solidFill>
                <a:schemeClr val="tx1"/>
              </a:solidFill>
              <a:latin typeface="Mongolian Baiti"/>
              <a:cs typeface="Mongolian Baiti"/>
            </a:endParaRPr>
          </a:p>
          <a:p>
            <a:pPr marL="349965" indent="-349965">
              <a:buFont typeface="Arial"/>
              <a:buChar char="–"/>
              <a:defRPr/>
            </a:pPr>
            <a:r>
              <a:rPr lang="de-DE" sz="2200">
                <a:solidFill>
                  <a:schemeClr val="tx1"/>
                </a:solidFill>
                <a:latin typeface="Mongolian Baiti"/>
                <a:ea typeface="Mongolian Baiti"/>
                <a:cs typeface="Mongolian Baiti"/>
              </a:rPr>
              <a:t>M</a:t>
            </a:r>
            <a:r>
              <a:rPr lang="de-DE" sz="2200">
                <a:solidFill>
                  <a:schemeClr val="tx1"/>
                </a:solidFill>
                <a:latin typeface="Mongolian Baiti"/>
                <a:ea typeface="Mongolian Baiti"/>
                <a:cs typeface="Mongolian Baiti"/>
              </a:rPr>
              <a:t>eistens geht es in Videospielen um das Erreichen von Leveln</a:t>
            </a:r>
            <a:endParaRPr sz="2200">
              <a:solidFill>
                <a:schemeClr val="tx1"/>
              </a:solidFill>
              <a:latin typeface="Mongolian Baiti"/>
              <a:cs typeface="Mongolian Baiti"/>
            </a:endParaRPr>
          </a:p>
          <a:p>
            <a:pPr marL="349965" indent="-349965">
              <a:buFont typeface="Arial"/>
              <a:buChar char="–"/>
              <a:defRPr/>
            </a:pPr>
            <a:r>
              <a:rPr lang="de-DE" sz="2200" b="0" i="0" u="none" strike="noStrike" cap="none" spc="0">
                <a:solidFill>
                  <a:schemeClr val="tx1"/>
                </a:solidFill>
                <a:latin typeface="Mongolian Baiti"/>
                <a:ea typeface="Mongolian Baiti"/>
                <a:cs typeface="Mongolian Baiti"/>
              </a:rPr>
              <a:t>Oft haben Spiele einen Multiplayermodus, d. h. man kann mit Freunden spielen</a:t>
            </a:r>
            <a:endParaRPr sz="2200" b="0" i="0" u="none" strike="noStrike" cap="none" spc="0">
              <a:solidFill>
                <a:schemeClr val="tx1"/>
              </a:solidFill>
              <a:latin typeface="Mongolian Baiti"/>
              <a:cs typeface="Mongolian Baiti"/>
            </a:endParaRPr>
          </a:p>
          <a:p>
            <a:pPr marL="327936" indent="-327936">
              <a:buFont typeface="Arial"/>
              <a:buChar char="–"/>
              <a:defRPr/>
            </a:pPr>
            <a:r>
              <a:rPr sz="2200" b="0" i="0" u="none">
                <a:solidFill>
                  <a:srgbClr val="1B1B1B"/>
                </a:solidFill>
                <a:latin typeface="Mongolian Baiti"/>
                <a:ea typeface="Mongolian Baiti"/>
                <a:cs typeface="Mongolian Baiti"/>
              </a:rPr>
              <a:t>Das erste Videospiel, welches</a:t>
            </a:r>
            <a:r>
              <a:rPr sz="2200" b="0" i="0" u="none">
                <a:solidFill>
                  <a:srgbClr val="1B1B1B"/>
                </a:solidFill>
                <a:latin typeface="Mongolian Baiti"/>
                <a:ea typeface="Mongolian Baiti"/>
                <a:cs typeface="Mongolian Baiti"/>
              </a:rPr>
              <a:t> „Tennis </a:t>
            </a:r>
            <a:r>
              <a:rPr lang="en-GB" sz="2200" b="0" i="0" u="none">
                <a:solidFill>
                  <a:srgbClr val="1B1B1B"/>
                </a:solidFill>
                <a:latin typeface="Mongolian Baiti"/>
                <a:ea typeface="Mongolian Baiti"/>
                <a:cs typeface="Mongolian Baiti"/>
              </a:rPr>
              <a:t>for</a:t>
            </a:r>
            <a:r>
              <a:rPr sz="2200" b="0" i="0" u="none">
                <a:solidFill>
                  <a:srgbClr val="1B1B1B"/>
                </a:solidFill>
                <a:latin typeface="Mongolian Baiti"/>
                <a:ea typeface="Mongolian Baiti"/>
                <a:cs typeface="Mongolian Baiti"/>
              </a:rPr>
              <a:t> Two“ heißt, wurde </a:t>
            </a:r>
            <a:r>
              <a:rPr sz="2200" b="0" i="0" u="none">
                <a:solidFill>
                  <a:srgbClr val="1B1B1B"/>
                </a:solidFill>
                <a:latin typeface="Mongolian Baiti"/>
                <a:ea typeface="Mongolian Baiti"/>
                <a:cs typeface="Mongolian Baiti"/>
              </a:rPr>
              <a:t>1958 von William Higinbotham entwickelt</a:t>
            </a:r>
            <a:endParaRPr sz="2200">
              <a:latin typeface="Mongolian Baiti"/>
              <a:cs typeface="Mongolian Baiti"/>
            </a:endParaRPr>
          </a:p>
          <a:p>
            <a:pPr marL="327936" indent="-327936">
              <a:buFont typeface="Arial"/>
              <a:buChar char="–"/>
              <a:defRPr/>
            </a:pPr>
            <a:r>
              <a:rPr sz="2200" b="0" i="0" u="none">
                <a:solidFill>
                  <a:srgbClr val="1B1B1B"/>
                </a:solidFill>
                <a:latin typeface="Mongolian Baiti"/>
                <a:ea typeface="Mongolian Baiti"/>
                <a:cs typeface="Mongolian Baiti"/>
              </a:rPr>
              <a:t>Die PlayStation 2</a:t>
            </a:r>
            <a:r>
              <a:rPr sz="2200">
                <a:latin typeface="Mongolian Baiti"/>
                <a:ea typeface="Mongolian Baiti"/>
                <a:cs typeface="Mongolian Baiti"/>
              </a:rPr>
              <a:t> ist die meistverkaufte Konsole aller Zeiten, während die Switch 2, welche von Nintendo herausgebracht wurde, die am schnellsten verkaufte </a:t>
            </a:r>
            <a:r>
              <a:rPr sz="2200">
                <a:latin typeface="Mongolian Baiti"/>
                <a:ea typeface="Mongolian Baiti"/>
                <a:cs typeface="Mongolian Baiti"/>
              </a:rPr>
              <a:t>Konsole aller Zeiten ist</a:t>
            </a:r>
            <a:endParaRPr sz="2200">
              <a:solidFill>
                <a:schemeClr val="tx1"/>
              </a:solidFill>
              <a:latin typeface="Mongolian Baiti"/>
              <a:cs typeface="Mongolian Bait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push dir="r"/>
      </p:transition>
    </mc:Choice>
    <mc:Fallback>
      <p:transition spd="slow" advClick="1">
        <p:push dir="r"/>
      </p:transition>
    </mc:Fallback>
  </mc:AlternateContent>
  <p:timing>
    <p:tnLst>
      <p:par>
        <p:cTn id="1" dur="indefinite" restart="never" nodeType="tmRoot">
          <p:childTnLst>
            <p:seq concurrent="1" nextAc="seek">
              <p:cTn id="2" dur="indefinite" nodeType="mainSeq">
                <p:childTnLst>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4" dur="1" fill="hold">
                                          <p:stCondLst>
                                            <p:cond delay="0"/>
                                          </p:stCondLst>
                                        </p:cTn>
                                        <p:tgtEl>
                                          <p:spTgt spid="851315066"/>
                                        </p:tgtEl>
                                        <p:attrNameLst>
                                          <p:attrName>style.visibility</p:attrName>
                                        </p:attrNameLst>
                                      </p:cBhvr>
                                      <p:to>
                                        <p:strVal val="visible"/>
                                      </p:to>
                                    </p:set>
                                    <p:animEffect transition="in" filter="circle(in)">
                                      <p:cBhvr>
                                        <p:cTn id="13" dur="2000"/>
                                        <p:tgtEl>
                                          <p:spTgt spid="851315066"/>
                                        </p:tgtEl>
                                      </p:cBhvr>
                                    </p:animEffect>
                                  </p:childTnLst>
                                </p:cTn>
                              </p:par>
                            </p:childTnLst>
                          </p:cTn>
                        </p:par>
                      </p:childTnLst>
                    </p:cTn>
                  </p:par>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9" dur="1" fill="hold">
                                          <p:stCondLst>
                                            <p:cond delay="0"/>
                                          </p:stCondLst>
                                        </p:cTn>
                                        <p:tgtEl>
                                          <p:spTgt spid="1447059304"/>
                                        </p:tgtEl>
                                        <p:attrNameLst>
                                          <p:attrName>style.visibility</p:attrName>
                                        </p:attrNameLst>
                                      </p:cBhvr>
                                      <p:to>
                                        <p:strVal val="visible"/>
                                      </p:to>
                                    </p:set>
                                    <p:animEffect transition="in" filter="fade">
                                      <p:cBhvr>
                                        <p:cTn id="8" dur="1000"/>
                                        <p:tgtEl>
                                          <p:spTgt spid="1447059304"/>
                                        </p:tgtEl>
                                      </p:cBhvr>
                                    </p:animEffect>
                                    <p:anim calcmode="lin" valueType="num">
                                      <p:cBhvr>
                                        <p:cTn id="7" dur="1000" fill="hold"/>
                                        <p:tgtEl>
                                          <p:spTgt spid="1447059304"/>
                                        </p:tgtEl>
                                        <p:attrNameLst>
                                          <p:attrName>ppt_x</p:attrName>
                                        </p:attrNameLst>
                                      </p:cBhvr>
                                      <p:tavLst>
                                        <p:tav tm="0">
                                          <p:val>
                                            <p:strVal val="#ppt_x"/>
                                          </p:val>
                                        </p:tav>
                                        <p:tav tm="100000">
                                          <p:val>
                                            <p:strVal val="#ppt_x"/>
                                          </p:val>
                                        </p:tav>
                                      </p:tavLst>
                                    </p:anim>
                                    <p:anim calcmode="lin" valueType="num">
                                      <p:cBhvr>
                                        <p:cTn id="6" dur="1000" fill="hold"/>
                                        <p:tgtEl>
                                          <p:spTgt spid="14470593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3117378" name=""/>
          <p:cNvPicPr>
            <a:picLocks noChangeAspect="1"/>
          </p:cNvPicPr>
          <p:nvPr/>
        </p:nvPicPr>
        <p:blipFill rotWithShape="1">
          <a:blip r:embed="rId3"/>
          <a:stretch/>
        </p:blipFill>
        <p:spPr bwMode="auto">
          <a:xfrm flipH="0" flipV="0">
            <a:off x="-180000" y="0"/>
            <a:ext cx="10344149" cy="5895974"/>
          </a:xfrm>
          <a:prstGeom prst="rect">
            <a:avLst/>
          </a:prstGeom>
        </p:spPr>
      </p:pic>
      <p:sp>
        <p:nvSpPr>
          <p:cNvPr id="1936145296" name="place_holder"/>
          <p:cNvSpPr txBox="1"/>
          <p:nvPr>
            <p:ph type="title" idx="4294967295"/>
          </p:nvPr>
        </p:nvSpPr>
        <p:spPr bwMode="auto">
          <a:xfrm rot="0" flipH="0" flipV="0">
            <a:off x="735794" y="0"/>
            <a:ext cx="8607776" cy="529167"/>
          </a:xfrm>
        </p:spPr>
        <p:txBody>
          <a:bodyPr/>
          <a:p>
            <a:pPr>
              <a:defRPr/>
            </a:pPr>
            <a:r>
              <a:rPr sz="4800">
                <a:solidFill>
                  <a:schemeClr val="tx1"/>
                </a:solidFill>
              </a:rPr>
              <a:t>  </a:t>
            </a:r>
            <a:r>
              <a:rPr sz="4800">
                <a:solidFill>
                  <a:schemeClr val="tx1"/>
                </a:solidFill>
              </a:rPr>
              <a:t> Was </a:t>
            </a:r>
            <a:r>
              <a:rPr lang="de-DE" sz="4800">
                <a:solidFill>
                  <a:schemeClr val="tx1"/>
                </a:solidFill>
              </a:rPr>
              <a:t>ist </a:t>
            </a:r>
            <a:r>
              <a:rPr sz="4800">
                <a:solidFill>
                  <a:schemeClr val="tx1"/>
                </a:solidFill>
              </a:rPr>
              <a:t>Gaming </a:t>
            </a:r>
            <a:r>
              <a:rPr lang="de-DE" sz="4800">
                <a:solidFill>
                  <a:schemeClr val="tx1"/>
                </a:solidFill>
              </a:rPr>
              <a:t>überhaupt</a:t>
            </a:r>
            <a:r>
              <a:rPr sz="4800">
                <a:solidFill>
                  <a:schemeClr val="tx1"/>
                </a:solidFill>
              </a:rPr>
              <a:t>?</a:t>
            </a:r>
            <a:endParaRPr sz="4800">
              <a:solidFill>
                <a:schemeClr val="tx1"/>
              </a:solidFill>
            </a:endParaRPr>
          </a:p>
        </p:txBody>
      </p:sp>
      <p:sp>
        <p:nvSpPr>
          <p:cNvPr id="1165786252" name=""/>
          <p:cNvSpPr txBox="1"/>
          <p:nvPr/>
        </p:nvSpPr>
        <p:spPr bwMode="auto">
          <a:xfrm rot="0" flipH="0" flipV="0">
            <a:off x="0" y="871241"/>
            <a:ext cx="9079739" cy="44809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327936" indent="-327936">
              <a:buFont typeface="Arial"/>
              <a:buChar char="–"/>
              <a:defRPr/>
            </a:pPr>
            <a:r>
              <a:rPr lang="de-DE" sz="1800" b="0" i="0" u="none" strike="noStrike" cap="none" spc="0">
                <a:solidFill>
                  <a:schemeClr val="bg1"/>
                </a:solidFill>
                <a:highlight>
                  <a:srgbClr val="8B0000"/>
                </a:highlight>
                <a:latin typeface="Algerian"/>
                <a:ea typeface="Algerian"/>
                <a:cs typeface="Algerian"/>
              </a:rPr>
              <a:t>Gaming bezieht sich auf das Spielen von Videospielen auf verschiedenen Plattformen. Es ist eine digitale Form der Unterhaltung, bei der Spieler in unterschiedlichen Welten spielen können und häufig verschiedene Sachen an diesen ändern können.</a:t>
            </a:r>
            <a:endParaRPr sz="1800" b="0" i="0" u="none" strike="noStrike">
              <a:solidFill>
                <a:schemeClr val="bg1"/>
              </a:solidFill>
              <a:highlight>
                <a:srgbClr val="8B0000"/>
              </a:highlight>
              <a:latin typeface="Algerian"/>
              <a:cs typeface="Algerian"/>
            </a:endParaRPr>
          </a:p>
          <a:p>
            <a:pPr marL="327936" indent="-327936">
              <a:buFont typeface="Arial"/>
              <a:buChar char="–"/>
              <a:defRPr/>
            </a:pPr>
            <a:endParaRPr sz="1800" b="0" i="0" u="none" strike="noStrike">
              <a:solidFill>
                <a:schemeClr val="bg1"/>
              </a:solidFill>
              <a:highlight>
                <a:srgbClr val="8B0000"/>
              </a:highlight>
              <a:latin typeface="Algerian"/>
              <a:cs typeface="Algerian"/>
            </a:endParaRPr>
          </a:p>
          <a:p>
            <a:pPr marL="327936" indent="-327936">
              <a:buFont typeface="Arial"/>
              <a:buChar char="–"/>
              <a:defRPr/>
            </a:pPr>
            <a:r>
              <a:rPr sz="1800" b="0" i="0" u="none" strike="noStrike">
                <a:solidFill>
                  <a:schemeClr val="bg1"/>
                </a:solidFill>
                <a:highlight>
                  <a:srgbClr val="8B0000"/>
                </a:highlight>
                <a:latin typeface="Algerian"/>
                <a:ea typeface="Algerian"/>
                <a:cs typeface="Algerian"/>
              </a:rPr>
              <a:t>Gaming ist schon Umgangssprache, wird aber häufig, in noch stärkerer </a:t>
            </a:r>
            <a:r>
              <a:rPr sz="1800" b="0" i="0" u="none" strike="noStrike">
                <a:solidFill>
                  <a:schemeClr val="bg1"/>
                </a:solidFill>
                <a:highlight>
                  <a:srgbClr val="8B0000"/>
                </a:highlight>
                <a:latin typeface="Algerian"/>
                <a:ea typeface="Algerian"/>
                <a:cs typeface="Algerian"/>
              </a:rPr>
              <a:t>Umgangssprache</a:t>
            </a:r>
            <a:r>
              <a:rPr sz="1800" b="0" i="0" u="none" strike="noStrike">
                <a:solidFill>
                  <a:schemeClr val="bg1"/>
                </a:solidFill>
                <a:highlight>
                  <a:srgbClr val="8B0000"/>
                </a:highlight>
                <a:latin typeface="Algerian"/>
                <a:ea typeface="Algerian"/>
                <a:cs typeface="Algerian"/>
              </a:rPr>
              <a:t>, auch </a:t>
            </a:r>
            <a:r>
              <a:rPr sz="1800" b="0" i="0" u="none" strike="noStrike">
                <a:solidFill>
                  <a:schemeClr val="bg1"/>
                </a:solidFill>
                <a:highlight>
                  <a:srgbClr val="8B0000"/>
                </a:highlight>
                <a:latin typeface="Algerian"/>
                <a:ea typeface="Algerian"/>
                <a:cs typeface="Algerian"/>
              </a:rPr>
              <a:t>als „Zocken“ / „ZOKKEN“ bezeichnet</a:t>
            </a:r>
            <a:endParaRPr sz="1800" b="0" i="0" u="none" strike="noStrike">
              <a:solidFill>
                <a:schemeClr val="bg1"/>
              </a:solidFill>
              <a:highlight>
                <a:srgbClr val="8B0000"/>
              </a:highlight>
              <a:latin typeface="Algerian"/>
              <a:cs typeface="Algerian"/>
            </a:endParaRPr>
          </a:p>
          <a:p>
            <a:pPr marL="327936" indent="-327936">
              <a:buFont typeface="Arial"/>
              <a:buChar char="–"/>
              <a:defRPr/>
            </a:pPr>
            <a:endParaRPr sz="1800" b="0" i="0" u="none" strike="noStrike">
              <a:solidFill>
                <a:schemeClr val="bg1"/>
              </a:solidFill>
              <a:highlight>
                <a:srgbClr val="8B0000"/>
              </a:highlight>
              <a:latin typeface="Algerian"/>
              <a:cs typeface="Algerian"/>
            </a:endParaRPr>
          </a:p>
          <a:p>
            <a:pPr marL="327936" indent="-327936">
              <a:buFont typeface="Arial"/>
              <a:buChar char="–"/>
              <a:defRPr/>
            </a:pPr>
            <a:r>
              <a:rPr sz="1800" b="0" i="0" u="none" spc="18">
                <a:solidFill>
                  <a:schemeClr val="bg1"/>
                </a:solidFill>
                <a:highlight>
                  <a:srgbClr val="8B0000"/>
                </a:highlight>
                <a:latin typeface="Algerian"/>
                <a:ea typeface="Algerian"/>
                <a:cs typeface="Algerian"/>
              </a:rPr>
              <a:t>Gaming ist eine sehr beliebte Freizeitbeschäftigung. Mithilfe des Gamings hat man die Möglichkeit,</a:t>
            </a:r>
            <a:r>
              <a:rPr sz="1800" b="0" i="0" u="none" spc="18">
                <a:solidFill>
                  <a:schemeClr val="bg1"/>
                </a:solidFill>
                <a:highlight>
                  <a:srgbClr val="8B0000"/>
                </a:highlight>
                <a:latin typeface="Algerian"/>
                <a:ea typeface="Algerian"/>
                <a:cs typeface="Algerian"/>
              </a:rPr>
              <a:t> </a:t>
            </a:r>
            <a:r>
              <a:rPr sz="1800" b="0" i="0" spc="18">
                <a:solidFill>
                  <a:schemeClr val="bg1"/>
                </a:solidFill>
                <a:highlight>
                  <a:srgbClr val="8B0000"/>
                </a:highlight>
                <a:latin typeface="Algerian"/>
                <a:ea typeface="Algerian"/>
                <a:cs typeface="Algerian"/>
              </a:rPr>
              <a:t>dem Alltag zu entfliehen, wenn es einem einmal nicht gut gehen sollte</a:t>
            </a:r>
            <a:r>
              <a:rPr sz="1800" b="0" i="0" u="none" spc="18">
                <a:solidFill>
                  <a:schemeClr val="bg1"/>
                </a:solidFill>
                <a:highlight>
                  <a:srgbClr val="8B0000"/>
                </a:highlight>
                <a:latin typeface="Algerian"/>
                <a:ea typeface="Algerian"/>
                <a:cs typeface="Algerian"/>
              </a:rPr>
              <a:t>.</a:t>
            </a:r>
            <a:endParaRPr sz="1800" b="0" i="0" u="none" spc="18">
              <a:solidFill>
                <a:schemeClr val="bg1"/>
              </a:solidFill>
              <a:highlight>
                <a:srgbClr val="8B0000"/>
              </a:highlight>
              <a:latin typeface="Algerian"/>
              <a:ea typeface="Algerian"/>
              <a:cs typeface="Algerian"/>
            </a:endParaRPr>
          </a:p>
          <a:p>
            <a:pPr marL="327936" indent="-327936">
              <a:buFont typeface="Arial"/>
              <a:buChar char="–"/>
              <a:defRPr/>
            </a:pPr>
            <a:endParaRPr sz="1800" b="0" i="0" u="none" strike="noStrike">
              <a:solidFill>
                <a:schemeClr val="bg1"/>
              </a:solidFill>
              <a:highlight>
                <a:srgbClr val="8B0000"/>
              </a:highlight>
              <a:latin typeface="Algerian"/>
              <a:cs typeface="Algerian"/>
            </a:endParaRPr>
          </a:p>
          <a:p>
            <a:pPr marL="327936" indent="-327936">
              <a:buFont typeface="Arial"/>
              <a:buChar char="–"/>
              <a:defRPr/>
            </a:pPr>
            <a:r>
              <a:rPr sz="1800" b="0" i="0" u="none" spc="18">
                <a:solidFill>
                  <a:schemeClr val="bg1"/>
                </a:solidFill>
                <a:highlight>
                  <a:srgbClr val="8B0000"/>
                </a:highlight>
                <a:latin typeface="Algerian"/>
                <a:ea typeface="Algerian"/>
                <a:cs typeface="Algerian"/>
              </a:rPr>
              <a:t> Spiele können zwar spannend, lustig oder auch entspannend sein und bieten häufig eine langanhaltende Motivation, aber man sollte auch aufpassen, nicht süchtig nach diesen zu werden.</a:t>
            </a:r>
            <a:endParaRPr sz="1800" b="0" i="0" u="none" spc="18">
              <a:solidFill>
                <a:schemeClr val="bg1"/>
              </a:solidFill>
              <a:highlight>
                <a:srgbClr val="8B0000"/>
              </a:highlight>
              <a:latin typeface="Algerian"/>
              <a:ea typeface="Algerian"/>
              <a:cs typeface="Algerian"/>
            </a:endParaRPr>
          </a:p>
          <a:p>
            <a:pPr marL="327936" indent="-327936">
              <a:buFont typeface="Arial"/>
              <a:buChar char="–"/>
              <a:defRPr/>
            </a:pPr>
            <a:endParaRPr sz="1800" b="0" i="0" u="none" strike="noStrike">
              <a:solidFill>
                <a:schemeClr val="bg1"/>
              </a:solidFill>
              <a:highlight>
                <a:srgbClr val="8B0000"/>
              </a:highlight>
              <a:latin typeface="Algerian"/>
              <a:cs typeface="Algeri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timing>
    <p:tnLst>
      <p:par>
        <p:cTn id="1" dur="indefinite" restart="never" nodeType="tmRoot">
          <p:childTnLst>
            <p:seq concurrent="1" nextAc="seek">
              <p:cTn id="2" dur="indefinite" nodeType="mainSeq">
                <p:childTnLst>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7" dur="1" fill="hold">
                                          <p:stCondLst>
                                            <p:cond delay="0"/>
                                          </p:stCondLst>
                                        </p:cTn>
                                        <p:tgtEl>
                                          <p:spTgt spid="1936145296"/>
                                        </p:tgtEl>
                                        <p:attrNameLst>
                                          <p:attrName>style.visibility</p:attrName>
                                        </p:attrNameLst>
                                      </p:cBhvr>
                                      <p:to>
                                        <p:strVal val="visible"/>
                                      </p:to>
                                    </p:set>
                                    <p:anim calcmode="lin" valueType="num">
                                      <p:cBhvr>
                                        <p:cTn id="16" dur="1000" fill="hold"/>
                                        <p:tgtEl>
                                          <p:spTgt spid="1936145296"/>
                                        </p:tgtEl>
                                        <p:attrNameLst>
                                          <p:attrName>ppt_w</p:attrName>
                                        </p:attrNameLst>
                                      </p:cBhvr>
                                      <p:tavLst>
                                        <p:tav tm="0">
                                          <p:val>
                                            <p:fltVal val="0"/>
                                          </p:val>
                                        </p:tav>
                                        <p:tav tm="100000">
                                          <p:val>
                                            <p:strVal val="#ppt_w"/>
                                          </p:val>
                                        </p:tav>
                                      </p:tavLst>
                                    </p:anim>
                                    <p:anim calcmode="lin" valueType="num">
                                      <p:cBhvr>
                                        <p:cTn id="15" dur="1000" fill="hold"/>
                                        <p:tgtEl>
                                          <p:spTgt spid="1936145296"/>
                                        </p:tgtEl>
                                        <p:attrNameLst>
                                          <p:attrName>ppt_h</p:attrName>
                                        </p:attrNameLst>
                                      </p:cBhvr>
                                      <p:tavLst>
                                        <p:tav tm="0">
                                          <p:val>
                                            <p:fltVal val="0"/>
                                          </p:val>
                                        </p:tav>
                                        <p:tav tm="100000">
                                          <p:val>
                                            <p:strVal val="#ppt_h"/>
                                          </p:val>
                                        </p:tav>
                                      </p:tavLst>
                                    </p:anim>
                                    <p:anim calcmode="lin" valueType="num">
                                      <p:cBhvr>
                                        <p:cTn id="14" dur="1000" fill="hold"/>
                                        <p:tgtEl>
                                          <p:spTgt spid="1936145296"/>
                                        </p:tgtEl>
                                        <p:attrNameLst>
                                          <p:attrName>style.rotation</p:attrName>
                                        </p:attrNameLst>
                                      </p:cBhvr>
                                      <p:tavLst>
                                        <p:tav tm="0">
                                          <p:val>
                                            <p:fltVal val="90"/>
                                          </p:val>
                                        </p:tav>
                                        <p:tav tm="100000">
                                          <p:val>
                                            <p:fltVal val="0"/>
                                          </p:val>
                                        </p:tav>
                                      </p:tavLst>
                                    </p:anim>
                                    <p:animEffect transition="in" filter="fade">
                                      <p:cBhvr>
                                        <p:cTn id="13" dur="1000"/>
                                        <p:tgtEl>
                                          <p:spTgt spid="1936145296"/>
                                        </p:tgtEl>
                                      </p:cBhvr>
                                    </p:animEffect>
                                  </p:childTnLst>
                                </p:cTn>
                              </p:par>
                            </p:childTnLst>
                          </p:cTn>
                        </p:par>
                      </p:childTnLst>
                    </p:cTn>
                  </p:par>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9" dur="1" fill="hold">
                                          <p:stCondLst>
                                            <p:cond delay="0"/>
                                          </p:stCondLst>
                                        </p:cTn>
                                        <p:tgtEl>
                                          <p:spTgt spid="1165786252"/>
                                        </p:tgtEl>
                                        <p:attrNameLst>
                                          <p:attrName>style.visibility</p:attrName>
                                        </p:attrNameLst>
                                      </p:cBhvr>
                                      <p:to>
                                        <p:strVal val="visible"/>
                                      </p:to>
                                    </p:set>
                                    <p:anim calcmode="lin" valueType="num">
                                      <p:cBhvr>
                                        <p:cTn id="8" dur="500" fill="hold"/>
                                        <p:tgtEl>
                                          <p:spTgt spid="1165786252"/>
                                        </p:tgtEl>
                                        <p:attrNameLst>
                                          <p:attrName>ppt_w</p:attrName>
                                        </p:attrNameLst>
                                      </p:cBhvr>
                                      <p:tavLst>
                                        <p:tav tm="0">
                                          <p:val>
                                            <p:fltVal val="0"/>
                                          </p:val>
                                        </p:tav>
                                        <p:tav tm="100000">
                                          <p:val>
                                            <p:strVal val="#ppt_w"/>
                                          </p:val>
                                        </p:tav>
                                      </p:tavLst>
                                    </p:anim>
                                    <p:anim calcmode="lin" valueType="num">
                                      <p:cBhvr>
                                        <p:cTn id="7" dur="500" fill="hold"/>
                                        <p:tgtEl>
                                          <p:spTgt spid="1165786252"/>
                                        </p:tgtEl>
                                        <p:attrNameLst>
                                          <p:attrName>ppt_h</p:attrName>
                                        </p:attrNameLst>
                                      </p:cBhvr>
                                      <p:tavLst>
                                        <p:tav tm="0">
                                          <p:val>
                                            <p:fltVal val="0"/>
                                          </p:val>
                                        </p:tav>
                                        <p:tav tm="100000">
                                          <p:val>
                                            <p:strVal val="#ppt_h"/>
                                          </p:val>
                                        </p:tav>
                                      </p:tavLst>
                                    </p:anim>
                                    <p:animEffect transition="in" filter="fade">
                                      <p:cBhvr>
                                        <p:cTn id="6" dur="500"/>
                                        <p:tgtEl>
                                          <p:spTgt spid="1165786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60911087" name=""/>
          <p:cNvPicPr>
            <a:picLocks noChangeAspect="1"/>
          </p:cNvPicPr>
          <p:nvPr/>
        </p:nvPicPr>
        <p:blipFill rotWithShape="1">
          <a:blip r:embed="rId3"/>
          <a:stretch/>
        </p:blipFill>
        <p:spPr bwMode="auto">
          <a:xfrm flipH="0" flipV="0">
            <a:off x="-128759" y="-83819"/>
            <a:ext cx="10302239" cy="7238596"/>
          </a:xfrm>
          <a:prstGeom prst="rect">
            <a:avLst/>
          </a:prstGeom>
        </p:spPr>
      </p:pic>
      <p:pic>
        <p:nvPicPr>
          <p:cNvPr id="1685358737" name=""/>
          <p:cNvPicPr>
            <a:picLocks noChangeAspect="1"/>
          </p:cNvPicPr>
          <p:nvPr/>
        </p:nvPicPr>
        <p:blipFill rotWithShape="1">
          <a:blip r:embed="rId4"/>
          <a:stretch/>
        </p:blipFill>
        <p:spPr bwMode="auto">
          <a:xfrm flipH="0" flipV="0">
            <a:off x="-148567" y="-728490"/>
            <a:ext cx="10817960" cy="6490775"/>
          </a:xfrm>
          <a:prstGeom prst="rect">
            <a:avLst/>
          </a:prstGeom>
        </p:spPr>
      </p:pic>
      <p:sp>
        <p:nvSpPr>
          <p:cNvPr id="1552242576" name="place_holder"/>
          <p:cNvSpPr txBox="1"/>
          <p:nvPr>
            <p:ph type="title" idx="4294967295"/>
          </p:nvPr>
        </p:nvSpPr>
        <p:spPr bwMode="auto">
          <a:xfrm flipH="0" flipV="0">
            <a:off x="55029" y="0"/>
            <a:ext cx="8607774" cy="1585075"/>
          </a:xfrm>
        </p:spPr>
        <p:txBody>
          <a:bodyPr/>
          <a:p>
            <a:pPr>
              <a:defRPr/>
            </a:pPr>
            <a:r>
              <a:rPr sz="2400">
                <a:solidFill>
                  <a:srgbClr val="FFC000"/>
                </a:solidFill>
              </a:rPr>
              <a:t>Was Gaming mit Informatik zu tun hat</a:t>
            </a:r>
            <a:r>
              <a:rPr sz="2400">
                <a:solidFill>
                  <a:srgbClr val="FFC000"/>
                </a:solidFill>
              </a:rPr>
              <a:t>:</a:t>
            </a:r>
            <a:endParaRPr sz="2400">
              <a:solidFill>
                <a:srgbClr val="FFC000"/>
              </a:solidFill>
            </a:endParaRPr>
          </a:p>
        </p:txBody>
      </p:sp>
      <p:sp>
        <p:nvSpPr>
          <p:cNvPr id="1082277107" name=""/>
          <p:cNvSpPr txBox="1"/>
          <p:nvPr/>
        </p:nvSpPr>
        <p:spPr bwMode="auto">
          <a:xfrm rot="0" flipH="0" flipV="0">
            <a:off x="0" y="1409634"/>
            <a:ext cx="6109546" cy="374940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305907" indent="-305907">
              <a:buFont typeface="Arial"/>
              <a:buChar char="–"/>
              <a:defRPr/>
            </a:pPr>
            <a:r>
              <a:rPr sz="2000">
                <a:solidFill>
                  <a:schemeClr val="bg1"/>
                </a:solidFill>
              </a:rPr>
              <a:t>D</a:t>
            </a:r>
            <a:r>
              <a:rPr lang="de-DE" sz="2000">
                <a:solidFill>
                  <a:schemeClr val="bg1"/>
                </a:solidFill>
              </a:rPr>
              <a:t>ie </a:t>
            </a:r>
            <a:r>
              <a:rPr lang="de-DE" sz="2000">
                <a:solidFill>
                  <a:schemeClr val="bg1"/>
                </a:solidFill>
              </a:rPr>
              <a:t>„Games“</a:t>
            </a:r>
            <a:r>
              <a:rPr sz="2000">
                <a:solidFill>
                  <a:schemeClr val="bg1"/>
                </a:solidFill>
              </a:rPr>
              <a:t> m</a:t>
            </a:r>
            <a:r>
              <a:rPr lang="de-DE" sz="2000">
                <a:solidFill>
                  <a:schemeClr val="bg1"/>
                </a:solidFill>
              </a:rPr>
              <a:t>ü</a:t>
            </a:r>
            <a:r>
              <a:rPr sz="2000">
                <a:solidFill>
                  <a:schemeClr val="bg1"/>
                </a:solidFill>
              </a:rPr>
              <a:t>ss</a:t>
            </a:r>
            <a:r>
              <a:rPr lang="de-DE" sz="2000">
                <a:solidFill>
                  <a:schemeClr val="bg1"/>
                </a:solidFill>
              </a:rPr>
              <a:t>en</a:t>
            </a:r>
            <a:r>
              <a:rPr sz="2000">
                <a:solidFill>
                  <a:schemeClr val="bg1"/>
                </a:solidFill>
              </a:rPr>
              <a:t> programmiert werden</a:t>
            </a:r>
            <a:r>
              <a:rPr lang="de-DE" sz="2000">
                <a:solidFill>
                  <a:schemeClr val="bg1"/>
                </a:solidFill>
              </a:rPr>
              <a:t>, wobei verschiedene Spiele in verschiedenen Programmiersprachen programmiert werden</a:t>
            </a:r>
            <a:endParaRPr sz="2000">
              <a:solidFill>
                <a:schemeClr val="bg1"/>
              </a:solidFill>
            </a:endParaRPr>
          </a:p>
          <a:p>
            <a:pPr marL="305906" indent="-305906">
              <a:buFont typeface="Arial"/>
              <a:buChar char="–"/>
              <a:defRPr/>
            </a:pPr>
            <a:endParaRPr sz="2000">
              <a:solidFill>
                <a:schemeClr val="bg1"/>
              </a:solidFill>
            </a:endParaRPr>
          </a:p>
          <a:p>
            <a:pPr marL="305906" indent="-305906">
              <a:buFont typeface="Arial"/>
              <a:buChar char="–"/>
              <a:defRPr/>
            </a:pPr>
            <a:r>
              <a:rPr sz="2000">
                <a:solidFill>
                  <a:schemeClr val="bg1"/>
                </a:solidFill>
              </a:rPr>
              <a:t>Videospielunter</a:t>
            </a:r>
            <a:r>
              <a:rPr sz="2000">
                <a:solidFill>
                  <a:schemeClr val="bg1"/>
                </a:solidFill>
              </a:rPr>
              <a:t>nehmen oder auch kleinere Entwickler müssen aufpassen, nicht gehackt zu werden oder einen Virus zu bekommen, da dies fatal für die Spieler des bzw. der Videospiele enden kann</a:t>
            </a:r>
            <a:endParaRPr sz="2000">
              <a:solidFill>
                <a:schemeClr val="bg1"/>
              </a:solidFill>
            </a:endParaRPr>
          </a:p>
          <a:p>
            <a:pPr marL="305906" indent="-305906">
              <a:buFont typeface="Arial"/>
              <a:buChar char="–"/>
              <a:defRPr/>
            </a:pPr>
            <a:endParaRPr sz="2000">
              <a:solidFill>
                <a:schemeClr val="bg1"/>
              </a:solidFill>
            </a:endParaRPr>
          </a:p>
          <a:p>
            <a:pPr marL="305906" indent="-305906">
              <a:buFont typeface="Arial"/>
              <a:buChar char="–"/>
              <a:defRPr/>
            </a:pPr>
            <a:endParaRPr sz="2000">
              <a:solidFill>
                <a:schemeClr val="bg1"/>
              </a:solidFill>
            </a:endParaRPr>
          </a:p>
          <a:p>
            <a:pPr>
              <a:defRPr/>
            </a:pPr>
            <a:endParaRPr sz="2000">
              <a:solidFill>
                <a:schemeClr val="bg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pull dir="r"/>
      </p:transition>
    </mc:Choice>
    <mc:Fallback>
      <p:transition spd="med" advClick="1">
        <p:pull dir="r"/>
      </p:transition>
    </mc:Fallback>
  </mc:AlternateContent>
  <p:timing>
    <p:tnLst>
      <p:par>
        <p:cTn id="1" dur="indefinite" restart="never" nodeType="tmRoot">
          <p:childTnLst>
            <p:seq concurrent="1" nextAc="seek">
              <p:cTn id="2" dur="indefinite" nodeType="mainSeq">
                <p:childTnLst>
                  <p:par>
                    <p:cTn id="3" fill="hold">
                      <p:stCondLst>
                        <p:cond delay="indefinite"/>
                        <p:cond evt="begin" delay="0">
                          <p:tn val="2"/>
                        </p:cond>
                      </p:stCondLst>
                      <p:childTnLst>
                        <p:par>
                          <p:cTn id="10" fill="hold">
                            <p:stCondLst>
                              <p:cond delay="0"/>
                            </p:stCondLst>
                            <p:childTnLst>
                              <p:par>
                                <p:cTn id="14" presetID="14" presetClass="entr" presetSubtype="10" repeatCount="indefinite" fill="hold" grpId="0" nodeType="afterEffect">
                                  <p:stCondLst>
                                    <p:cond delay="0"/>
                                  </p:stCondLst>
                                  <p:childTnLst>
                                    <p:set>
                                      <p:cBhvr>
                                        <p:cTn id="16" dur="6" fill="hold">
                                          <p:stCondLst>
                                            <p:cond delay="0"/>
                                          </p:stCondLst>
                                        </p:cTn>
                                        <p:tgtEl>
                                          <p:spTgt spid="1685358737"/>
                                        </p:tgtEl>
                                        <p:attrNameLst>
                                          <p:attrName>style.visibility</p:attrName>
                                        </p:attrNameLst>
                                      </p:cBhvr>
                                      <p:to>
                                        <p:strVal val="visible"/>
                                      </p:to>
                                    </p:set>
                                    <p:animEffect transition="in" filter="randombar(horizontal)">
                                      <p:cBhvr>
                                        <p:cTn id="15" dur="3000"/>
                                        <p:tgtEl>
                                          <p:spTgt spid="1685358737"/>
                                        </p:tgtEl>
                                      </p:cBhvr>
                                    </p:animEffect>
                                  </p:childTnLst>
                                </p:cTn>
                              </p:par>
                              <p:par>
                                <p:cTn id="11" presetID="16" presetClass="entr" presetSubtype="21" fill="hold" grpId="0" nodeType="withEffect">
                                  <p:stCondLst>
                                    <p:cond delay="0"/>
                                  </p:stCondLst>
                                  <p:childTnLst>
                                    <p:set>
                                      <p:cBhvr>
                                        <p:cTn id="13" dur="5" fill="hold">
                                          <p:stCondLst>
                                            <p:cond delay="0"/>
                                          </p:stCondLst>
                                        </p:cTn>
                                        <p:tgtEl>
                                          <p:spTgt spid="1552242576"/>
                                        </p:tgtEl>
                                        <p:attrNameLst>
                                          <p:attrName>style.visibility</p:attrName>
                                        </p:attrNameLst>
                                      </p:cBhvr>
                                      <p:to>
                                        <p:strVal val="visible"/>
                                      </p:to>
                                    </p:set>
                                    <p:animEffect transition="in" filter="barn(inVertical)">
                                      <p:cBhvr>
                                        <p:cTn id="12" dur="2500"/>
                                        <p:tgtEl>
                                          <p:spTgt spid="1552242576"/>
                                        </p:tgtEl>
                                      </p:cBhvr>
                                    </p:animEffect>
                                  </p:childTnLst>
                                </p:cTn>
                              </p:par>
                            </p:childTnLst>
                          </p:cTn>
                        </p:par>
                        <p:par>
                          <p:cTn id="4" fill="hold">
                            <p:stCondLst>
                              <p:cond delay="3000"/>
                            </p:stCondLst>
                            <p:childTnLst>
                              <p:par>
                                <p:cTn id="5" presetID="45" presetClass="entr" presetSubtype="0" fill="hold" grpId="0" nodeType="afterEffect">
                                  <p:stCondLst>
                                    <p:cond delay="0"/>
                                  </p:stCondLst>
                                  <p:childTnLst>
                                    <p:set>
                                      <p:cBhvr>
                                        <p:cTn id="9" dur="1" fill="hold">
                                          <p:stCondLst>
                                            <p:cond delay="0"/>
                                          </p:stCondLst>
                                        </p:cTn>
                                        <p:tgtEl>
                                          <p:spTgt spid="1082277107"/>
                                        </p:tgtEl>
                                        <p:attrNameLst>
                                          <p:attrName>style.visibility</p:attrName>
                                        </p:attrNameLst>
                                      </p:cBhvr>
                                      <p:to>
                                        <p:strVal val="visible"/>
                                      </p:to>
                                    </p:set>
                                    <p:animEffect transition="in" filter="fade">
                                      <p:cBhvr>
                                        <p:cTn id="8" dur="2000"/>
                                        <p:tgtEl>
                                          <p:spTgt spid="1082277107"/>
                                        </p:tgtEl>
                                      </p:cBhvr>
                                    </p:animEffect>
                                    <p:anim calcmode="lin" valueType="num">
                                      <p:cBhvr>
                                        <p:cTn id="7" dur="2000" fill="hold"/>
                                        <p:tgtEl>
                                          <p:spTgt spid="1082277107"/>
                                        </p:tgtEl>
                                        <p:attrNameLst>
                                          <p:attrName>ppt_w</p:attrName>
                                        </p:attrNameLst>
                                      </p:cBhvr>
                                      <p:tavLst>
                                        <p:tav tm="0" fmla="#ppt_w*sin(2.5*pi*$)">
                                          <p:val>
                                            <p:fltVal val="0"/>
                                          </p:val>
                                        </p:tav>
                                        <p:tav tm="100000">
                                          <p:val>
                                            <p:fltVal val="1"/>
                                          </p:val>
                                        </p:tav>
                                      </p:tavLst>
                                    </p:anim>
                                    <p:anim calcmode="lin" valueType="num">
                                      <p:cBhvr>
                                        <p:cTn id="6" dur="2000" fill="hold"/>
                                        <p:tgtEl>
                                          <p:spTgt spid="108227710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22056255" name=""/>
          <p:cNvPicPr>
            <a:picLocks noChangeAspect="1"/>
          </p:cNvPicPr>
          <p:nvPr/>
        </p:nvPicPr>
        <p:blipFill rotWithShape="1">
          <a:blip r:embed="rId3"/>
          <a:stretch/>
        </p:blipFill>
        <p:spPr bwMode="auto">
          <a:xfrm flipH="0" flipV="0">
            <a:off x="-124257" y="-267163"/>
            <a:ext cx="10327881" cy="6264103"/>
          </a:xfrm>
          <a:prstGeom prst="rect">
            <a:avLst/>
          </a:prstGeom>
        </p:spPr>
      </p:pic>
      <p:pic>
        <p:nvPicPr>
          <p:cNvPr id="330616797" name=""/>
          <p:cNvPicPr>
            <a:picLocks noChangeAspect="1"/>
          </p:cNvPicPr>
          <p:nvPr/>
        </p:nvPicPr>
        <p:blipFill rotWithShape="1">
          <a:blip r:embed="rId4"/>
          <a:stretch/>
        </p:blipFill>
        <p:spPr bwMode="auto">
          <a:xfrm>
            <a:off x="0" y="1321304"/>
            <a:ext cx="10079364" cy="375269"/>
          </a:xfrm>
          <a:prstGeom prst="rect">
            <a:avLst/>
          </a:prstGeom>
        </p:spPr>
      </p:pic>
      <p:pic>
        <p:nvPicPr>
          <p:cNvPr id="468451477" name=""/>
          <p:cNvPicPr>
            <a:picLocks noChangeAspect="1"/>
          </p:cNvPicPr>
          <p:nvPr/>
        </p:nvPicPr>
        <p:blipFill rotWithShape="1">
          <a:blip r:embed="rId5"/>
          <a:stretch/>
        </p:blipFill>
        <p:spPr bwMode="auto">
          <a:xfrm flipH="0" flipV="0">
            <a:off x="0" y="1781914"/>
            <a:ext cx="7098022" cy="364240"/>
          </a:xfrm>
          <a:prstGeom prst="rect">
            <a:avLst/>
          </a:prstGeom>
        </p:spPr>
      </p:pic>
      <p:pic>
        <p:nvPicPr>
          <p:cNvPr id="531131961" name=""/>
          <p:cNvPicPr>
            <a:picLocks noChangeAspect="1"/>
          </p:cNvPicPr>
          <p:nvPr/>
        </p:nvPicPr>
        <p:blipFill rotWithShape="1">
          <a:blip r:embed="rId6"/>
          <a:stretch/>
        </p:blipFill>
        <p:spPr bwMode="auto">
          <a:xfrm flipH="0" flipV="0">
            <a:off x="0" y="0"/>
            <a:ext cx="2711359" cy="883918"/>
          </a:xfrm>
          <a:prstGeom prst="rect">
            <a:avLst/>
          </a:prstGeom>
        </p:spPr>
      </p:pic>
      <p:pic>
        <p:nvPicPr>
          <p:cNvPr id="1674349197" name=""/>
          <p:cNvPicPr>
            <a:picLocks noChangeAspect="1"/>
          </p:cNvPicPr>
          <p:nvPr/>
        </p:nvPicPr>
        <p:blipFill rotWithShape="1">
          <a:blip r:embed="rId7"/>
          <a:stretch/>
        </p:blipFill>
        <p:spPr bwMode="auto">
          <a:xfrm>
            <a:off x="0" y="2353686"/>
            <a:ext cx="10079364" cy="375449"/>
          </a:xfrm>
          <a:prstGeom prst="rect">
            <a:avLst/>
          </a:prstGeom>
        </p:spPr>
      </p:pic>
      <p:pic>
        <p:nvPicPr>
          <p:cNvPr id="48317214" name=""/>
          <p:cNvPicPr>
            <a:picLocks noChangeAspect="1"/>
          </p:cNvPicPr>
          <p:nvPr/>
        </p:nvPicPr>
        <p:blipFill rotWithShape="1">
          <a:blip r:embed="rId8"/>
          <a:stretch/>
        </p:blipFill>
        <p:spPr bwMode="auto">
          <a:xfrm flipH="0" flipV="0">
            <a:off x="0" y="2833686"/>
            <a:ext cx="4297245" cy="389750"/>
          </a:xfrm>
          <a:prstGeom prst="rect">
            <a:avLst/>
          </a:prstGeom>
        </p:spPr>
      </p:pic>
      <p:pic>
        <p:nvPicPr>
          <p:cNvPr id="2063324769" name=""/>
          <p:cNvPicPr>
            <a:picLocks noChangeAspect="1"/>
          </p:cNvPicPr>
          <p:nvPr/>
        </p:nvPicPr>
        <p:blipFill rotWithShape="1">
          <a:blip r:embed="rId9"/>
          <a:stretch/>
        </p:blipFill>
        <p:spPr bwMode="auto">
          <a:xfrm flipH="0" flipV="0">
            <a:off x="0" y="3452243"/>
            <a:ext cx="9128759" cy="403652"/>
          </a:xfrm>
          <a:prstGeom prst="rect">
            <a:avLst/>
          </a:prstGeom>
        </p:spPr>
      </p:pic>
      <p:pic>
        <p:nvPicPr>
          <p:cNvPr id="1359717082" name=""/>
          <p:cNvPicPr>
            <a:picLocks noChangeAspect="1"/>
          </p:cNvPicPr>
          <p:nvPr/>
        </p:nvPicPr>
        <p:blipFill rotWithShape="1">
          <a:blip r:embed="rId10"/>
          <a:stretch/>
        </p:blipFill>
        <p:spPr bwMode="auto">
          <a:xfrm flipH="0" flipV="0">
            <a:off x="0" y="4016124"/>
            <a:ext cx="8589052" cy="431388"/>
          </a:xfrm>
          <a:prstGeom prst="rect">
            <a:avLst/>
          </a:prstGeom>
        </p:spPr>
      </p:pic>
      <p:pic>
        <p:nvPicPr>
          <p:cNvPr id="1157079539" name=""/>
          <p:cNvPicPr>
            <a:picLocks noChangeAspect="1"/>
          </p:cNvPicPr>
          <p:nvPr/>
        </p:nvPicPr>
        <p:blipFill rotWithShape="1">
          <a:blip r:embed="rId11"/>
          <a:stretch/>
        </p:blipFill>
        <p:spPr bwMode="auto">
          <a:xfrm>
            <a:off x="0" y="4736271"/>
            <a:ext cx="10079364" cy="250938"/>
          </a:xfrm>
          <a:prstGeom prst="rect">
            <a:avLst/>
          </a:prstGeom>
        </p:spPr>
      </p:pic>
      <p:pic>
        <p:nvPicPr>
          <p:cNvPr id="1143717516" name=""/>
          <p:cNvPicPr>
            <a:picLocks noChangeAspect="1"/>
          </p:cNvPicPr>
          <p:nvPr/>
        </p:nvPicPr>
        <p:blipFill rotWithShape="1">
          <a:blip r:embed="rId12"/>
          <a:stretch/>
        </p:blipFill>
        <p:spPr bwMode="auto">
          <a:xfrm flipH="0" flipV="0">
            <a:off x="0" y="5118109"/>
            <a:ext cx="9080377" cy="285247"/>
          </a:xfrm>
          <a:prstGeom prst="rect">
            <a:avLst/>
          </a:prstGeom>
        </p:spPr>
      </p:pic>
      <p:pic>
        <p:nvPicPr>
          <p:cNvPr id="264249840" name=""/>
          <p:cNvPicPr>
            <a:picLocks noChangeAspect="1"/>
          </p:cNvPicPr>
          <p:nvPr/>
        </p:nvPicPr>
        <p:blipFill rotWithShape="1">
          <a:blip r:embed="rId13"/>
          <a:stretch/>
        </p:blipFill>
        <p:spPr bwMode="auto">
          <a:xfrm flipH="0" flipV="0">
            <a:off x="2711359" y="0"/>
            <a:ext cx="4656646" cy="92201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split orient="vert" dir="in"/>
      </p:transition>
    </mc:Choice>
    <mc:Fallback>
      <p:transition spd="slow" advClick="1">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6" dur="1" fill="hold">
                                          <p:stCondLst>
                                            <p:cond delay="0"/>
                                          </p:stCondLst>
                                        </p:cTn>
                                        <p:tgtEl>
                                          <p:spTgt spid="531131961"/>
                                        </p:tgtEl>
                                        <p:attrNameLst>
                                          <p:attrName>style.visibility</p:attrName>
                                        </p:attrNameLst>
                                      </p:cBhvr>
                                      <p:to>
                                        <p:strVal val="visible"/>
                                      </p:to>
                                    </p:set>
                                    <p:anim calcmode="lin" valueType="num">
                                      <p:cBhvr additive="base">
                                        <p:cTn id="45" dur="500" fill="hold"/>
                                        <p:tgtEl>
                                          <p:spTgt spid="531131961"/>
                                        </p:tgtEl>
                                        <p:attrNameLst>
                                          <p:attrName>ppt_x</p:attrName>
                                        </p:attrNameLst>
                                      </p:cBhvr>
                                      <p:tavLst>
                                        <p:tav tm="0">
                                          <p:val>
                                            <p:strVal val="#ppt_x"/>
                                          </p:val>
                                        </p:tav>
                                        <p:tav tm="100000">
                                          <p:val>
                                            <p:strVal val="#ppt_x"/>
                                          </p:val>
                                        </p:tav>
                                      </p:tavLst>
                                    </p:anim>
                                    <p:anim calcmode="lin" valueType="num">
                                      <p:cBhvr additive="base">
                                        <p:cTn id="44" dur="500" fill="hold"/>
                                        <p:tgtEl>
                                          <p:spTgt spid="531131961"/>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53" presetClass="entr" presetSubtype="16" repeatCount="indefinite" fill="hold" grpId="0" nodeType="afterEffect">
                                  <p:stCondLst>
                                    <p:cond delay="0"/>
                                  </p:stCondLst>
                                  <p:childTnLst>
                                    <p:set>
                                      <p:cBhvr>
                                        <p:cTn id="41" dur="0" fill="hold">
                                          <p:stCondLst>
                                            <p:cond delay="0"/>
                                          </p:stCondLst>
                                        </p:cTn>
                                        <p:tgtEl>
                                          <p:spTgt spid="264249840"/>
                                        </p:tgtEl>
                                        <p:attrNameLst>
                                          <p:attrName>style.visibility</p:attrName>
                                        </p:attrNameLst>
                                      </p:cBhvr>
                                      <p:to>
                                        <p:strVal val="visible"/>
                                      </p:to>
                                    </p:set>
                                    <p:anim calcmode="lin" valueType="num">
                                      <p:cBhvr>
                                        <p:cTn id="40" dur="400" fill="hold"/>
                                        <p:tgtEl>
                                          <p:spTgt spid="264249840"/>
                                        </p:tgtEl>
                                        <p:attrNameLst>
                                          <p:attrName>ppt_w</p:attrName>
                                        </p:attrNameLst>
                                      </p:cBhvr>
                                      <p:tavLst>
                                        <p:tav tm="0">
                                          <p:val>
                                            <p:fltVal val="0"/>
                                          </p:val>
                                        </p:tav>
                                        <p:tav tm="100000">
                                          <p:val>
                                            <p:strVal val="#ppt_w"/>
                                          </p:val>
                                        </p:tav>
                                      </p:tavLst>
                                    </p:anim>
                                    <p:anim calcmode="lin" valueType="num">
                                      <p:cBhvr>
                                        <p:cTn id="39" dur="400" fill="hold"/>
                                        <p:tgtEl>
                                          <p:spTgt spid="264249840"/>
                                        </p:tgtEl>
                                        <p:attrNameLst>
                                          <p:attrName>ppt_h</p:attrName>
                                        </p:attrNameLst>
                                      </p:cBhvr>
                                      <p:tavLst>
                                        <p:tav tm="0">
                                          <p:val>
                                            <p:fltVal val="0"/>
                                          </p:val>
                                        </p:tav>
                                        <p:tav tm="100000">
                                          <p:val>
                                            <p:strVal val="#ppt_h"/>
                                          </p:val>
                                        </p:tav>
                                      </p:tavLst>
                                    </p:anim>
                                    <p:animEffect transition="in" filter="fade">
                                      <p:cBhvr>
                                        <p:cTn id="38" dur="400"/>
                                        <p:tgtEl>
                                          <p:spTgt spid="264249840"/>
                                        </p:tgtEl>
                                      </p:cBhvr>
                                    </p:animEffect>
                                  </p:childTnLst>
                                </p:cTn>
                              </p:par>
                            </p:childTnLst>
                          </p:cTn>
                        </p:par>
                        <p:par>
                          <p:cTn id="32" fill="hold">
                            <p:stCondLst>
                              <p:cond delay="900"/>
                            </p:stCondLst>
                            <p:childTnLst>
                              <p:par>
                                <p:cTn id="33" presetID="16" presetClass="entr" presetSubtype="21" fill="hold" grpId="0" nodeType="afterEffect">
                                  <p:stCondLst>
                                    <p:cond delay="0"/>
                                  </p:stCondLst>
                                  <p:childTnLst>
                                    <p:set>
                                      <p:cBhvr>
                                        <p:cTn id="35" dur="1" fill="hold">
                                          <p:stCondLst>
                                            <p:cond delay="0"/>
                                          </p:stCondLst>
                                        </p:cTn>
                                        <p:tgtEl>
                                          <p:spTgt spid="330616797"/>
                                        </p:tgtEl>
                                        <p:attrNameLst>
                                          <p:attrName>style.visibility</p:attrName>
                                        </p:attrNameLst>
                                      </p:cBhvr>
                                      <p:to>
                                        <p:strVal val="visible"/>
                                      </p:to>
                                    </p:set>
                                    <p:animEffect transition="in" filter="barn(inVertical)">
                                      <p:cBhvr>
                                        <p:cTn id="34" dur="500"/>
                                        <p:tgtEl>
                                          <p:spTgt spid="330616797"/>
                                        </p:tgtEl>
                                      </p:cBhvr>
                                    </p:animEffect>
                                  </p:childTnLst>
                                </p:cTn>
                              </p:par>
                            </p:childTnLst>
                          </p:cTn>
                        </p:par>
                        <p:par>
                          <p:cTn id="28" fill="hold">
                            <p:stCondLst>
                              <p:cond delay="1400"/>
                            </p:stCondLst>
                            <p:childTnLst>
                              <p:par>
                                <p:cTn id="29" presetID="16" presetClass="entr" presetSubtype="21" fill="hold" grpId="0" nodeType="afterEffect">
                                  <p:stCondLst>
                                    <p:cond delay="0"/>
                                  </p:stCondLst>
                                  <p:childTnLst>
                                    <p:set>
                                      <p:cBhvr>
                                        <p:cTn id="31" dur="1" fill="hold">
                                          <p:stCondLst>
                                            <p:cond delay="0"/>
                                          </p:stCondLst>
                                        </p:cTn>
                                        <p:tgtEl>
                                          <p:spTgt spid="468451477"/>
                                        </p:tgtEl>
                                        <p:attrNameLst>
                                          <p:attrName>style.visibility</p:attrName>
                                        </p:attrNameLst>
                                      </p:cBhvr>
                                      <p:to>
                                        <p:strVal val="visible"/>
                                      </p:to>
                                    </p:set>
                                    <p:animEffect transition="in" filter="barn(inVertical)">
                                      <p:cBhvr>
                                        <p:cTn id="30" dur="500"/>
                                        <p:tgtEl>
                                          <p:spTgt spid="468451477"/>
                                        </p:tgtEl>
                                      </p:cBhvr>
                                    </p:animEffect>
                                  </p:childTnLst>
                                </p:cTn>
                              </p:par>
                            </p:childTnLst>
                          </p:cTn>
                        </p:par>
                        <p:par>
                          <p:cTn id="24" fill="hold">
                            <p:stCondLst>
                              <p:cond delay="1900"/>
                            </p:stCondLst>
                            <p:childTnLst>
                              <p:par>
                                <p:cTn id="25" presetID="16" presetClass="entr" presetSubtype="21" fill="hold" grpId="0" nodeType="afterEffect">
                                  <p:stCondLst>
                                    <p:cond delay="0"/>
                                  </p:stCondLst>
                                  <p:childTnLst>
                                    <p:set>
                                      <p:cBhvr>
                                        <p:cTn id="27" dur="1" fill="hold">
                                          <p:stCondLst>
                                            <p:cond delay="0"/>
                                          </p:stCondLst>
                                        </p:cTn>
                                        <p:tgtEl>
                                          <p:spTgt spid="1674349197"/>
                                        </p:tgtEl>
                                        <p:attrNameLst>
                                          <p:attrName>style.visibility</p:attrName>
                                        </p:attrNameLst>
                                      </p:cBhvr>
                                      <p:to>
                                        <p:strVal val="visible"/>
                                      </p:to>
                                    </p:set>
                                    <p:animEffect transition="in" filter="barn(inVertical)">
                                      <p:cBhvr>
                                        <p:cTn id="26" dur="500"/>
                                        <p:tgtEl>
                                          <p:spTgt spid="1674349197"/>
                                        </p:tgtEl>
                                      </p:cBhvr>
                                    </p:animEffect>
                                  </p:childTnLst>
                                </p:cTn>
                              </p:par>
                            </p:childTnLst>
                          </p:cTn>
                        </p:par>
                        <p:par>
                          <p:cTn id="20" fill="hold">
                            <p:stCondLst>
                              <p:cond delay="2400"/>
                            </p:stCondLst>
                            <p:childTnLst>
                              <p:par>
                                <p:cTn id="21" presetID="16" presetClass="entr" presetSubtype="21" fill="hold" grpId="0" nodeType="afterEffect">
                                  <p:stCondLst>
                                    <p:cond delay="0"/>
                                  </p:stCondLst>
                                  <p:childTnLst>
                                    <p:set>
                                      <p:cBhvr>
                                        <p:cTn id="23" dur="1" fill="hold">
                                          <p:stCondLst>
                                            <p:cond delay="0"/>
                                          </p:stCondLst>
                                        </p:cTn>
                                        <p:tgtEl>
                                          <p:spTgt spid="48317214"/>
                                        </p:tgtEl>
                                        <p:attrNameLst>
                                          <p:attrName>style.visibility</p:attrName>
                                        </p:attrNameLst>
                                      </p:cBhvr>
                                      <p:to>
                                        <p:strVal val="visible"/>
                                      </p:to>
                                    </p:set>
                                    <p:animEffect transition="in" filter="barn(inVertical)">
                                      <p:cBhvr>
                                        <p:cTn id="22" dur="500"/>
                                        <p:tgtEl>
                                          <p:spTgt spid="48317214"/>
                                        </p:tgtEl>
                                      </p:cBhvr>
                                    </p:animEffect>
                                  </p:childTnLst>
                                </p:cTn>
                              </p:par>
                            </p:childTnLst>
                          </p:cTn>
                        </p:par>
                        <p:par>
                          <p:cTn id="16" fill="hold">
                            <p:stCondLst>
                              <p:cond delay="2900"/>
                            </p:stCondLst>
                            <p:childTnLst>
                              <p:par>
                                <p:cTn id="17" presetID="16" presetClass="entr" presetSubtype="21" fill="hold" grpId="0" nodeType="afterEffect">
                                  <p:stCondLst>
                                    <p:cond delay="0"/>
                                  </p:stCondLst>
                                  <p:childTnLst>
                                    <p:set>
                                      <p:cBhvr>
                                        <p:cTn id="19" dur="1" fill="hold">
                                          <p:stCondLst>
                                            <p:cond delay="0"/>
                                          </p:stCondLst>
                                        </p:cTn>
                                        <p:tgtEl>
                                          <p:spTgt spid="2063324769"/>
                                        </p:tgtEl>
                                        <p:attrNameLst>
                                          <p:attrName>style.visibility</p:attrName>
                                        </p:attrNameLst>
                                      </p:cBhvr>
                                      <p:to>
                                        <p:strVal val="visible"/>
                                      </p:to>
                                    </p:set>
                                    <p:animEffect transition="in" filter="barn(inVertical)">
                                      <p:cBhvr>
                                        <p:cTn id="18" dur="500"/>
                                        <p:tgtEl>
                                          <p:spTgt spid="2063324769"/>
                                        </p:tgtEl>
                                      </p:cBhvr>
                                    </p:animEffect>
                                  </p:childTnLst>
                                </p:cTn>
                              </p:par>
                            </p:childTnLst>
                          </p:cTn>
                        </p:par>
                        <p:par>
                          <p:cTn id="12" fill="hold">
                            <p:stCondLst>
                              <p:cond delay="3400"/>
                            </p:stCondLst>
                            <p:childTnLst>
                              <p:par>
                                <p:cTn id="13" presetID="16" presetClass="entr" presetSubtype="21" fill="hold" grpId="0" nodeType="afterEffect">
                                  <p:stCondLst>
                                    <p:cond delay="0"/>
                                  </p:stCondLst>
                                  <p:childTnLst>
                                    <p:set>
                                      <p:cBhvr>
                                        <p:cTn id="15" dur="1" fill="hold">
                                          <p:stCondLst>
                                            <p:cond delay="0"/>
                                          </p:stCondLst>
                                        </p:cTn>
                                        <p:tgtEl>
                                          <p:spTgt spid="1359717082"/>
                                        </p:tgtEl>
                                        <p:attrNameLst>
                                          <p:attrName>style.visibility</p:attrName>
                                        </p:attrNameLst>
                                      </p:cBhvr>
                                      <p:to>
                                        <p:strVal val="visible"/>
                                      </p:to>
                                    </p:set>
                                    <p:animEffect transition="in" filter="barn(inVertical)">
                                      <p:cBhvr>
                                        <p:cTn id="14" dur="500"/>
                                        <p:tgtEl>
                                          <p:spTgt spid="1359717082"/>
                                        </p:tgtEl>
                                      </p:cBhvr>
                                    </p:animEffect>
                                  </p:childTnLst>
                                </p:cTn>
                              </p:par>
                            </p:childTnLst>
                          </p:cTn>
                        </p:par>
                        <p:par>
                          <p:cTn id="8" fill="hold">
                            <p:stCondLst>
                              <p:cond delay="3900"/>
                            </p:stCondLst>
                            <p:childTnLst>
                              <p:par>
                                <p:cTn id="9" presetID="16" presetClass="entr" presetSubtype="21" fill="hold" grpId="0" nodeType="afterEffect">
                                  <p:stCondLst>
                                    <p:cond delay="0"/>
                                  </p:stCondLst>
                                  <p:childTnLst>
                                    <p:set>
                                      <p:cBhvr>
                                        <p:cTn id="11" dur="1" fill="hold">
                                          <p:stCondLst>
                                            <p:cond delay="0"/>
                                          </p:stCondLst>
                                        </p:cTn>
                                        <p:tgtEl>
                                          <p:spTgt spid="1157079539"/>
                                        </p:tgtEl>
                                        <p:attrNameLst>
                                          <p:attrName>style.visibility</p:attrName>
                                        </p:attrNameLst>
                                      </p:cBhvr>
                                      <p:to>
                                        <p:strVal val="visible"/>
                                      </p:to>
                                    </p:set>
                                    <p:animEffect transition="in" filter="barn(inVertical)">
                                      <p:cBhvr>
                                        <p:cTn id="10" dur="500"/>
                                        <p:tgtEl>
                                          <p:spTgt spid="1157079539"/>
                                        </p:tgtEl>
                                      </p:cBhvr>
                                    </p:animEffect>
                                  </p:childTnLst>
                                </p:cTn>
                              </p:par>
                            </p:childTnLst>
                          </p:cTn>
                        </p:par>
                        <p:par>
                          <p:cTn id="4" fill="hold">
                            <p:stCondLst>
                              <p:cond delay="4400"/>
                            </p:stCondLst>
                            <p:childTnLst>
                              <p:par>
                                <p:cTn id="5" presetID="16" presetClass="entr" presetSubtype="21" fill="hold" grpId="0" nodeType="afterEffect">
                                  <p:stCondLst>
                                    <p:cond delay="0"/>
                                  </p:stCondLst>
                                  <p:childTnLst>
                                    <p:set>
                                      <p:cBhvr>
                                        <p:cTn id="7" dur="1" fill="hold">
                                          <p:stCondLst>
                                            <p:cond delay="0"/>
                                          </p:stCondLst>
                                        </p:cTn>
                                        <p:tgtEl>
                                          <p:spTgt spid="1143717516"/>
                                        </p:tgtEl>
                                        <p:attrNameLst>
                                          <p:attrName>style.visibility</p:attrName>
                                        </p:attrNameLst>
                                      </p:cBhvr>
                                      <p:to>
                                        <p:strVal val="visible"/>
                                      </p:to>
                                    </p:set>
                                    <p:animEffect transition="in" filter="barn(inVertical)">
                                      <p:cBhvr>
                                        <p:cTn id="6" dur="500"/>
                                        <p:tgtEl>
                                          <p:spTgt spid="1143717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499107675" name=""/>
          <p:cNvPicPr>
            <a:picLocks noChangeAspect="1"/>
          </p:cNvPicPr>
          <p:nvPr/>
        </p:nvPicPr>
        <p:blipFill rotWithShape="1">
          <a:blip r:embed="rId3"/>
          <a:stretch/>
        </p:blipFill>
        <p:spPr bwMode="auto">
          <a:xfrm flipH="0" flipV="0">
            <a:off x="-475525" y="-629232"/>
            <a:ext cx="10814359" cy="6648208"/>
          </a:xfrm>
          <a:prstGeom prst="rect">
            <a:avLst/>
          </a:prstGeom>
        </p:spPr>
      </p:pic>
      <p:sp>
        <p:nvSpPr>
          <p:cNvPr id="1789159728" name="place_holder"/>
          <p:cNvSpPr txBox="1"/>
          <p:nvPr>
            <p:ph type="title" idx="4294967295"/>
          </p:nvPr>
        </p:nvSpPr>
        <p:spPr bwMode="auto">
          <a:xfrm>
            <a:off x="905366" y="438026"/>
            <a:ext cx="8607776" cy="1262438"/>
          </a:xfrm>
        </p:spPr>
        <p:txBody>
          <a:bodyPr/>
          <a:p>
            <a:pPr>
              <a:defRPr/>
            </a:pPr>
            <a:r>
              <a:rPr sz="3600" b="1">
                <a:solidFill>
                  <a:srgbClr val="00FC08"/>
                </a:solidFill>
              </a:rPr>
              <a:t>Frage an euch:</a:t>
            </a:r>
            <a:endParaRPr sz="2800" b="1">
              <a:solidFill>
                <a:srgbClr val="92D050"/>
              </a:solidFill>
              <a:highlight>
                <a:srgbClr val="000000"/>
              </a:highlight>
            </a:endParaRPr>
          </a:p>
        </p:txBody>
      </p:sp>
      <p:sp>
        <p:nvSpPr>
          <p:cNvPr id="850288787" name=""/>
          <p:cNvSpPr txBox="1"/>
          <p:nvPr/>
        </p:nvSpPr>
        <p:spPr bwMode="auto">
          <a:xfrm rot="0" flipH="0" flipV="0">
            <a:off x="905366" y="1532642"/>
            <a:ext cx="6427500"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400" b="1">
                <a:solidFill>
                  <a:schemeClr val="tx1"/>
                </a:solidFill>
              </a:rPr>
              <a:t>Mit </a:t>
            </a:r>
            <a:r>
              <a:rPr lang="de-DE" sz="2400" b="1">
                <a:solidFill>
                  <a:schemeClr val="tx1"/>
                </a:solidFill>
              </a:rPr>
              <a:t>welcher </a:t>
            </a:r>
            <a:r>
              <a:rPr lang="de-DE" sz="2400" b="1">
                <a:solidFill>
                  <a:schemeClr val="tx1"/>
                </a:solidFill>
              </a:rPr>
              <a:t>Program</a:t>
            </a:r>
            <a:r>
              <a:rPr lang="de-DE" sz="2400" b="1">
                <a:solidFill>
                  <a:schemeClr val="tx1"/>
                </a:solidFill>
              </a:rPr>
              <a:t>m</a:t>
            </a:r>
            <a:r>
              <a:rPr lang="de-DE" sz="2400" b="1">
                <a:solidFill>
                  <a:schemeClr val="tx1"/>
                </a:solidFill>
              </a:rPr>
              <a:t>iersprache</a:t>
            </a:r>
            <a:r>
              <a:rPr sz="2400" b="1">
                <a:solidFill>
                  <a:schemeClr val="tx1"/>
                </a:solidFill>
              </a:rPr>
              <a:t> wurde Minecraft </a:t>
            </a:r>
            <a:r>
              <a:rPr lang="de-DE" sz="2400" b="1">
                <a:solidFill>
                  <a:schemeClr val="tx1"/>
                </a:solidFill>
              </a:rPr>
              <a:t>Bedrock Edition </a:t>
            </a:r>
            <a:r>
              <a:rPr sz="2400" b="1">
                <a:solidFill>
                  <a:schemeClr val="tx1"/>
                </a:solidFill>
              </a:rPr>
              <a:t>program</a:t>
            </a:r>
            <a:r>
              <a:rPr lang="de-DE" sz="2400" b="1">
                <a:solidFill>
                  <a:schemeClr val="tx1"/>
                </a:solidFill>
              </a:rPr>
              <a:t>m</a:t>
            </a:r>
            <a:r>
              <a:rPr sz="2400" b="1">
                <a:solidFill>
                  <a:schemeClr val="tx1"/>
                </a:solidFill>
              </a:rPr>
              <a:t>iert?</a:t>
            </a:r>
            <a:endParaRPr sz="2400" b="1">
              <a:solidFill>
                <a:schemeClr val="tx1"/>
              </a:solidFill>
            </a:endParaRPr>
          </a:p>
        </p:txBody>
      </p:sp>
      <p:sp>
        <p:nvSpPr>
          <p:cNvPr id="2025305133" name=""/>
          <p:cNvSpPr txBox="1"/>
          <p:nvPr/>
        </p:nvSpPr>
        <p:spPr bwMode="auto">
          <a:xfrm rot="0" flipH="0" flipV="0">
            <a:off x="905366" y="2694871"/>
            <a:ext cx="2772596"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61850" indent="-261850">
              <a:buAutoNum type="alphaLcParenR"/>
              <a:defRPr/>
            </a:pPr>
            <a:r>
              <a:rPr sz="1600" u="sng">
                <a:hlinkClick r:id="rId4" tooltip=""/>
              </a:rPr>
              <a:t>Java und Kotlin</a:t>
            </a:r>
            <a:endParaRPr sz="1600"/>
          </a:p>
          <a:p>
            <a:pPr>
              <a:defRPr/>
            </a:pPr>
            <a:r>
              <a:rPr sz="1600"/>
              <a:t>b) </a:t>
            </a:r>
            <a:r>
              <a:rPr sz="1600" u="sng">
                <a:hlinkClick r:id="rId5" tooltip=""/>
              </a:rPr>
              <a:t>C++</a:t>
            </a:r>
            <a:endParaRPr sz="1600"/>
          </a:p>
          <a:p>
            <a:pPr>
              <a:defRPr/>
            </a:pPr>
            <a:r>
              <a:rPr sz="1600"/>
              <a:t>c)</a:t>
            </a:r>
            <a:r>
              <a:rPr sz="1600"/>
              <a:t> </a:t>
            </a:r>
            <a:r>
              <a:rPr sz="1600" u="sng">
                <a:hlinkClick r:id="rId4" tooltip=""/>
              </a:rPr>
              <a:t>Node.js und Python</a:t>
            </a:r>
            <a:endParaRP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fade thruBlk="0"/>
      </p:transition>
    </mc:Choice>
    <mc:Fallback>
      <p:transition spd="slow" advClick="1">
        <p:fade thruBlk="0"/>
      </p:transition>
    </mc:Fallback>
  </mc:AlternateContent>
  <p:timing>
    <p:tnLst>
      <p:par>
        <p:cTn id="1" dur="indefinite" restart="never" nodeType="tmRoot">
          <p:childTnLst>
            <p:seq concurrent="1" nextAc="seek">
              <p:cTn id="2" dur="indefinite" nodeType="mainSeq">
                <p:childTnLst>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8" dur="1" fill="hold">
                                          <p:stCondLst>
                                            <p:cond delay="0"/>
                                          </p:stCondLst>
                                        </p:cTn>
                                        <p:tgtEl>
                                          <p:spTgt spid="1789159728"/>
                                        </p:tgtEl>
                                        <p:attrNameLst>
                                          <p:attrName>style.visibility</p:attrName>
                                        </p:attrNameLst>
                                      </p:cBhvr>
                                      <p:to>
                                        <p:strVal val="visible"/>
                                      </p:to>
                                    </p:set>
                                    <p:animEffect transition="in" filter="fade">
                                      <p:cBhvr>
                                        <p:cTn id="17" dur="1000"/>
                                        <p:tgtEl>
                                          <p:spTgt spid="1789159728"/>
                                        </p:tgtEl>
                                      </p:cBhvr>
                                    </p:animEffect>
                                    <p:anim calcmode="lin" valueType="num">
                                      <p:cBhvr>
                                        <p:cTn id="16" dur="1000" fill="hold"/>
                                        <p:tgtEl>
                                          <p:spTgt spid="1789159728"/>
                                        </p:tgtEl>
                                        <p:attrNameLst>
                                          <p:attrName>ppt_x</p:attrName>
                                        </p:attrNameLst>
                                      </p:cBhvr>
                                      <p:tavLst>
                                        <p:tav tm="0">
                                          <p:val>
                                            <p:strVal val="#ppt_x"/>
                                          </p:val>
                                        </p:tav>
                                        <p:tav tm="100000">
                                          <p:val>
                                            <p:strVal val="#ppt_x"/>
                                          </p:val>
                                        </p:tav>
                                      </p:tavLst>
                                    </p:anim>
                                    <p:anim calcmode="lin" valueType="num">
                                      <p:cBhvr>
                                        <p:cTn id="15" dur="1000" fill="hold"/>
                                        <p:tgtEl>
                                          <p:spTgt spid="17891597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50288787"/>
                                        </p:tgtEl>
                                        <p:attrNameLst>
                                          <p:attrName>style.visibility</p:attrName>
                                        </p:attrNameLst>
                                      </p:cBhvr>
                                      <p:to>
                                        <p:strVal val="visible"/>
                                      </p:to>
                                    </p:set>
                                  </p:childTnLst>
                                </p:cTn>
                              </p:par>
                            </p:childTnLst>
                          </p:cTn>
                        </p:par>
                      </p:childTnLst>
                    </p:cTn>
                  </p:par>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7" dur="1" fill="hold">
                                          <p:stCondLst>
                                            <p:cond delay="0"/>
                                          </p:stCondLst>
                                        </p:cTn>
                                        <p:tgtEl>
                                          <p:spTgt spid="2025305133"/>
                                        </p:tgtEl>
                                        <p:attrNameLst>
                                          <p:attrName>style.visibility</p:attrName>
                                        </p:attrNameLst>
                                      </p:cBhvr>
                                      <p:to>
                                        <p:strVal val="visible"/>
                                      </p:to>
                                    </p:set>
                                    <p:animEffect transition="in" filter="fade">
                                      <p:cBhvr>
                                        <p:cTn id="6" dur="500"/>
                                        <p:tgtEl>
                                          <p:spTgt spid="2025305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614228458" name=""/>
          <p:cNvPicPr>
            <a:picLocks noChangeAspect="1"/>
          </p:cNvPicPr>
          <p:nvPr/>
        </p:nvPicPr>
        <p:blipFill rotWithShape="1">
          <a:blip r:embed="rId3"/>
          <a:stretch/>
        </p:blipFill>
        <p:spPr bwMode="auto">
          <a:xfrm flipH="0" flipV="0">
            <a:off x="-33898" y="-68492"/>
            <a:ext cx="10147162" cy="5738135"/>
          </a:xfrm>
          <a:prstGeom prst="rect">
            <a:avLst/>
          </a:prstGeom>
        </p:spPr>
      </p:pic>
      <p:sp>
        <p:nvSpPr>
          <p:cNvPr id="1402993595" name="place_holder"/>
          <p:cNvSpPr txBox="1"/>
          <p:nvPr>
            <p:ph type="title" idx="4294967295"/>
          </p:nvPr>
        </p:nvSpPr>
        <p:spPr bwMode="auto">
          <a:xfrm flipH="0" flipV="0">
            <a:off x="735794" y="-304798"/>
            <a:ext cx="8607775" cy="1264938"/>
          </a:xfrm>
        </p:spPr>
        <p:txBody>
          <a:bodyPr vertOverflow="overflow" horzOverflow="overflow" vert="horz" wrap="square" lIns="91440" tIns="45720" rIns="91440" bIns="45720" numCol="1" spcCol="0" rtlCol="0" fromWordArt="0" anchor="ctr" anchorCtr="0" forceAA="0" upright="0" compatLnSpc="0"/>
          <a:p>
            <a:pPr algn="ctr">
              <a:defRPr/>
            </a:pPr>
            <a:r>
              <a:rPr lang="de-DE" sz="4400">
                <a:solidFill>
                  <a:schemeClr val="bg1"/>
                </a:solidFill>
                <a:latin typeface="Bauhaus 93"/>
                <a:ea typeface="Bauhaus 93"/>
                <a:cs typeface="Bauhaus 93"/>
              </a:rPr>
              <a:t>Quellen</a:t>
            </a:r>
            <a:endParaRPr sz="4400">
              <a:solidFill>
                <a:schemeClr val="bg1"/>
              </a:solidFill>
              <a:latin typeface="Bauhaus 93"/>
              <a:cs typeface="Bauhaus 93"/>
            </a:endParaRPr>
          </a:p>
        </p:txBody>
      </p:sp>
      <p:sp>
        <p:nvSpPr>
          <p:cNvPr id="326307167" name=""/>
          <p:cNvSpPr txBox="1"/>
          <p:nvPr/>
        </p:nvSpPr>
        <p:spPr bwMode="auto">
          <a:xfrm flipH="0" flipV="0">
            <a:off x="0" y="1221704"/>
            <a:ext cx="10184903" cy="2469238"/>
          </a:xfrm>
          <a:prstGeom prst="rect">
            <a:avLst/>
          </a:prstGeom>
          <a:noFill/>
          <a:ln>
            <a:noFill/>
          </a:ln>
          <a:effectLst/>
        </p:spPr>
        <p:txBody>
          <a:bodyPr anchor="ctr">
            <a:spAutoFit/>
          </a:bodyPr>
          <a:lstStyle/>
          <a:p>
            <a:pPr algn="l">
              <a:defRPr/>
            </a:pPr>
            <a:r>
              <a:rPr lang="de-DE" sz="1300" u="none">
                <a:solidFill>
                  <a:schemeClr val="bg1"/>
                </a:solidFill>
                <a:latin typeface="Arial"/>
                <a:ea typeface="Arial"/>
                <a:cs typeface="Arial"/>
              </a:rPr>
              <a:t>-</a:t>
            </a:r>
            <a:r>
              <a:rPr lang="de-DE" sz="1300" u="none">
                <a:solidFill>
                  <a:schemeClr val="bg1"/>
                </a:solidFill>
                <a:latin typeface="Arial"/>
                <a:ea typeface="Arial"/>
                <a:cs typeface="Arial"/>
              </a:rPr>
              <a:t> </a:t>
            </a:r>
            <a:r>
              <a:rPr lang="de-DE" sz="1300" u="none">
                <a:solidFill>
                  <a:schemeClr val="bg1"/>
                </a:solidFill>
                <a:latin typeface="Arial"/>
                <a:ea typeface="Arial"/>
                <a:cs typeface="Arial"/>
              </a:rPr>
              <a:t>1.1: </a:t>
            </a:r>
            <a:r>
              <a:rPr sz="1300" u="sng">
                <a:solidFill>
                  <a:schemeClr val="bg1"/>
                </a:solidFill>
                <a:latin typeface="Arial"/>
                <a:ea typeface="Arial"/>
                <a:cs typeface="Arial"/>
                <a:hlinkClick r:id="rId4" tooltip=""/>
              </a:rPr>
              <a:t>image (1920×1080)</a:t>
            </a:r>
            <a:endParaRPr sz="1300">
              <a:solidFill>
                <a:schemeClr val="bg1"/>
              </a:solidFill>
              <a:latin typeface="Arial"/>
              <a:cs typeface="Arial"/>
            </a:endParaRPr>
          </a:p>
          <a:p>
            <a:pPr algn="l">
              <a:defRPr/>
            </a:pPr>
            <a:r>
              <a:rPr lang="en-US" sz="1300" b="0" i="0" u="none" strike="noStrike" cap="none" spc="0">
                <a:solidFill>
                  <a:schemeClr val="bg1"/>
                </a:solidFill>
                <a:latin typeface="Arial"/>
                <a:ea typeface="Arial"/>
                <a:cs typeface="Arial"/>
              </a:rPr>
              <a:t>- </a:t>
            </a:r>
            <a:r>
              <a:rPr lang="de-DE" sz="1300" u="none">
                <a:solidFill>
                  <a:schemeClr val="bg1"/>
                </a:solidFill>
                <a:latin typeface="Arial"/>
                <a:ea typeface="Arial"/>
                <a:cs typeface="Arial"/>
              </a:rPr>
              <a:t>1.2</a:t>
            </a:r>
            <a:r>
              <a:rPr lang="de-DE" sz="1300" u="none">
                <a:solidFill>
                  <a:schemeClr val="bg1"/>
                </a:solidFill>
                <a:latin typeface="Arial"/>
                <a:ea typeface="Arial"/>
                <a:cs typeface="Arial"/>
              </a:rPr>
              <a:t>: </a:t>
            </a:r>
            <a:r>
              <a:rPr sz="1300" u="sng">
                <a:solidFill>
                  <a:schemeClr val="bg1"/>
                </a:solidFill>
                <a:latin typeface="Arial"/>
                <a:ea typeface="Arial"/>
                <a:cs typeface="Arial"/>
                <a:hlinkClick r:id="rId5" tooltip=""/>
              </a:rPr>
              <a:t>Gaming - Editable Text Effect, Cartoon And Purple Text Style, Graphics Illustration</a:t>
            </a:r>
            <a:r>
              <a:rPr lang="de-DE" sz="1300" u="none">
                <a:solidFill>
                  <a:schemeClr val="bg1"/>
                </a:solidFill>
                <a:latin typeface="Arial"/>
                <a:ea typeface="Arial"/>
                <a:cs typeface="Arial"/>
              </a:rPr>
              <a:t> </a:t>
            </a:r>
            <a:br>
              <a:rPr sz="1300" u="none">
                <a:solidFill>
                  <a:schemeClr val="bg1"/>
                </a:solidFill>
                <a:latin typeface="Arial"/>
                <a:ea typeface="Arial"/>
                <a:cs typeface="Arial"/>
              </a:rPr>
            </a:br>
            <a:r>
              <a:rPr sz="1300" u="none">
                <a:solidFill>
                  <a:schemeClr val="bg1"/>
                </a:solidFill>
                <a:latin typeface="Arial"/>
                <a:ea typeface="Arial"/>
                <a:cs typeface="Arial"/>
              </a:rPr>
              <a:t>- </a:t>
            </a:r>
            <a:r>
              <a:rPr lang="de-DE" sz="1300" u="none">
                <a:solidFill>
                  <a:schemeClr val="bg1"/>
                </a:solidFill>
                <a:latin typeface="Arial"/>
                <a:ea typeface="Arial"/>
                <a:cs typeface="Arial"/>
              </a:rPr>
              <a:t>2.1: </a:t>
            </a:r>
            <a:r>
              <a:rPr sz="1300" u="sng">
                <a:solidFill>
                  <a:schemeClr val="bg1"/>
                </a:solidFill>
                <a:latin typeface="Arial"/>
                <a:ea typeface="Arial"/>
                <a:cs typeface="Arial"/>
                <a:hlinkClick r:id="rId6" tooltip=""/>
              </a:rPr>
              <a:t>gta-vi-grand-theft-auto-6-12157.jpg (3840×2160)</a:t>
            </a:r>
            <a:endParaRPr sz="1300">
              <a:solidFill>
                <a:schemeClr val="bg1"/>
              </a:solidFill>
              <a:latin typeface="Arial"/>
              <a:cs typeface="Arial"/>
            </a:endParaRPr>
          </a:p>
          <a:p>
            <a:pPr algn="l">
              <a:defRPr/>
            </a:pPr>
            <a:r>
              <a:rPr lang="en-US" sz="1300" b="0" i="0" u="none" strike="noStrike" cap="none" spc="0">
                <a:solidFill>
                  <a:schemeClr val="bg1"/>
                </a:solidFill>
                <a:latin typeface="Arial"/>
                <a:ea typeface="Arial"/>
                <a:cs typeface="Arial"/>
              </a:rPr>
              <a:t>- </a:t>
            </a:r>
            <a:r>
              <a:rPr lang="de-DE" sz="1300">
                <a:solidFill>
                  <a:schemeClr val="bg1"/>
                </a:solidFill>
                <a:latin typeface="Arial"/>
                <a:ea typeface="Arial"/>
                <a:cs typeface="Arial"/>
              </a:rPr>
              <a:t>3.1: </a:t>
            </a:r>
            <a:r>
              <a:rPr lang="de-DE" sz="1300" b="0" i="0" u="sng" strike="noStrike" cap="none" spc="0">
                <a:solidFill>
                  <a:schemeClr val="hlink"/>
                </a:solidFill>
                <a:latin typeface="Arial"/>
                <a:ea typeface="Arial"/>
                <a:cs typeface="Arial"/>
                <a:hlinkClick r:id="rId7" tooltip=""/>
              </a:rPr>
              <a:t>Colorful Gradient Background – Lizenzfreie Vektorgrafik | VectorStock</a:t>
            </a:r>
            <a:endParaRPr sz="1300">
              <a:solidFill>
                <a:schemeClr val="bg1"/>
              </a:solidFill>
              <a:latin typeface="Arial"/>
              <a:cs typeface="Arial"/>
            </a:endParaRPr>
          </a:p>
          <a:p>
            <a:pPr algn="l">
              <a:defRPr/>
            </a:pPr>
            <a:r>
              <a:rPr lang="de-DE" sz="1300" b="0" i="0" u="none" strike="noStrike" cap="none" spc="0">
                <a:solidFill>
                  <a:schemeClr val="bg1"/>
                </a:solidFill>
                <a:latin typeface="Arial"/>
                <a:ea typeface="Arial"/>
                <a:cs typeface="Arial"/>
              </a:rPr>
              <a:t>- </a:t>
            </a:r>
            <a:r>
              <a:rPr lang="de-DE" sz="1300" b="0" i="0" u="none" strike="noStrike" cap="none" spc="0">
                <a:solidFill>
                  <a:schemeClr val="bg1"/>
                </a:solidFill>
                <a:latin typeface="Arial"/>
                <a:ea typeface="Arial"/>
                <a:cs typeface="Arial"/>
              </a:rPr>
              <a:t>4.1: </a:t>
            </a:r>
            <a:r>
              <a:rPr lang="de-DE" sz="1300" b="0" i="0" u="sng" strike="noStrike" cap="none" spc="0">
                <a:solidFill>
                  <a:schemeClr val="hlink"/>
                </a:solidFill>
                <a:latin typeface="Arial"/>
                <a:ea typeface="Arial"/>
                <a:cs typeface="Arial"/>
                <a:hlinkClick r:id="rId8" tooltip=""/>
              </a:rPr>
              <a:t>Die Zukunft des Gaming: Virtuelle Realität und E-Sport - "TEKTYP Technik und Innovationen Entwicklungen im privaten Alltag."</a:t>
            </a:r>
            <a:endParaRPr sz="1300">
              <a:solidFill>
                <a:schemeClr val="bg1"/>
              </a:solidFill>
              <a:latin typeface="Arial"/>
              <a:cs typeface="Arial"/>
            </a:endParaRPr>
          </a:p>
          <a:p>
            <a:pPr algn="l">
              <a:defRPr/>
            </a:pPr>
            <a:r>
              <a:rPr lang="de-DE" sz="1300" b="0" i="0" u="none" strike="noStrike" cap="none" spc="0">
                <a:solidFill>
                  <a:schemeClr val="bg1"/>
                </a:solidFill>
                <a:latin typeface="Arial"/>
                <a:ea typeface="Arial"/>
                <a:cs typeface="Arial"/>
              </a:rPr>
              <a:t>- </a:t>
            </a:r>
            <a:r>
              <a:rPr lang="de-DE" sz="1300" b="0" i="0" u="none" strike="noStrike" cap="none" spc="0">
                <a:solidFill>
                  <a:schemeClr val="bg1"/>
                </a:solidFill>
                <a:latin typeface="Arial"/>
                <a:ea typeface="Arial"/>
                <a:cs typeface="Arial"/>
              </a:rPr>
              <a:t>5.1: </a:t>
            </a:r>
            <a:r>
              <a:rPr sz="1300" u="sng">
                <a:solidFill>
                  <a:schemeClr val="hlink"/>
                </a:solidFill>
                <a:latin typeface="Arial"/>
                <a:ea typeface="Arial"/>
                <a:cs typeface="Arial"/>
                <a:hlinkClick r:id="rId9" tooltip=""/>
              </a:rPr>
              <a:t>Wissenschaftliche Initiativen</a:t>
            </a:r>
            <a:endParaRPr sz="1300">
              <a:solidFill>
                <a:schemeClr val="bg1"/>
              </a:solidFill>
              <a:latin typeface="Arial"/>
              <a:cs typeface="Arial"/>
            </a:endParaRPr>
          </a:p>
          <a:p>
            <a:pPr algn="l">
              <a:defRPr/>
            </a:pPr>
            <a:r>
              <a:rPr lang="de-DE" sz="1300" b="0" i="0" u="none" strike="noStrike" cap="none" spc="0">
                <a:solidFill>
                  <a:schemeClr val="bg1"/>
                </a:solidFill>
                <a:latin typeface="Arial"/>
                <a:ea typeface="Arial"/>
                <a:cs typeface="Arial"/>
              </a:rPr>
              <a:t>- </a:t>
            </a:r>
            <a:r>
              <a:rPr lang="de-DE" sz="1300" b="0" i="0" u="none" strike="noStrike" cap="none" spc="0">
                <a:solidFill>
                  <a:schemeClr val="bg1"/>
                </a:solidFill>
                <a:latin typeface="Arial"/>
                <a:ea typeface="Arial"/>
                <a:cs typeface="Arial"/>
              </a:rPr>
              <a:t>6.1: </a:t>
            </a:r>
            <a:r>
              <a:rPr sz="1300" u="sng">
                <a:solidFill>
                  <a:schemeClr val="hlink"/>
                </a:solidFill>
                <a:hlinkClick r:id="rId10" tooltip=""/>
              </a:rPr>
              <a:t>Minecraft-112-Millionen-Spieler.jpeg (1920×1080)</a:t>
            </a:r>
            <a:endParaRPr sz="1300">
              <a:solidFill>
                <a:schemeClr val="bg1"/>
              </a:solidFill>
              <a:latin typeface="Arial"/>
              <a:cs typeface="Arial"/>
            </a:endParaRPr>
          </a:p>
          <a:p>
            <a:pPr algn="l">
              <a:defRPr/>
            </a:pPr>
            <a:r>
              <a:rPr lang="de-DE" sz="1300" b="0" i="0" u="none" strike="noStrike" cap="none" spc="0">
                <a:solidFill>
                  <a:schemeClr val="bg1"/>
                </a:solidFill>
                <a:latin typeface="Arial"/>
                <a:ea typeface="Arial"/>
                <a:cs typeface="Arial"/>
              </a:rPr>
              <a:t>- </a:t>
            </a:r>
            <a:r>
              <a:rPr lang="de-DE" sz="1300" b="0" i="0" u="none" strike="noStrike" cap="none" spc="0">
                <a:solidFill>
                  <a:schemeClr val="bg1"/>
                </a:solidFill>
                <a:latin typeface="Arial"/>
                <a:ea typeface="Arial"/>
                <a:cs typeface="Arial"/>
              </a:rPr>
              <a:t>6.2: </a:t>
            </a:r>
            <a:r>
              <a:rPr sz="1300" u="sng">
                <a:solidFill>
                  <a:schemeClr val="hlink"/>
                </a:solidFill>
                <a:hlinkClick r:id="rId11" tooltip=""/>
              </a:rPr>
              <a:t>Java Edition – Minecraft Wiki</a:t>
            </a:r>
            <a:endParaRPr sz="1300">
              <a:solidFill>
                <a:schemeClr val="bg1"/>
              </a:solidFill>
              <a:latin typeface="Arial"/>
              <a:cs typeface="Arial"/>
            </a:endParaRPr>
          </a:p>
          <a:p>
            <a:pPr algn="l">
              <a:defRPr/>
            </a:pPr>
            <a:r>
              <a:rPr lang="de-DE" sz="1300" b="0" i="0" u="none" strike="noStrike" cap="none" spc="0">
                <a:solidFill>
                  <a:schemeClr val="bg1"/>
                </a:solidFill>
                <a:latin typeface="Arial"/>
                <a:ea typeface="Arial"/>
                <a:cs typeface="Arial"/>
              </a:rPr>
              <a:t>- </a:t>
            </a:r>
            <a:r>
              <a:rPr lang="de-DE" sz="1300" b="0" i="0" u="none" strike="noStrike" cap="none" spc="0">
                <a:solidFill>
                  <a:schemeClr val="bg1"/>
                </a:solidFill>
                <a:latin typeface="Arial"/>
                <a:ea typeface="Arial"/>
                <a:cs typeface="Arial"/>
              </a:rPr>
              <a:t>6.3: </a:t>
            </a:r>
            <a:r>
              <a:rPr lang="de-DE" sz="1300" b="0" i="0" u="sng" strike="noStrike" cap="none" spc="0">
                <a:solidFill>
                  <a:schemeClr val="bg1"/>
                </a:solidFill>
                <a:latin typeface="Arial"/>
                <a:ea typeface="Arial"/>
                <a:cs typeface="Arial"/>
                <a:hlinkClick r:id="rId12" tooltip=""/>
              </a:rPr>
              <a:t>Textcraft Text</a:t>
            </a:r>
            <a:endParaRPr sz="1300">
              <a:solidFill>
                <a:schemeClr val="bg1"/>
              </a:solidFill>
              <a:latin typeface="Arial"/>
              <a:ea typeface="Arial"/>
              <a:cs typeface="Arial"/>
            </a:endParaRPr>
          </a:p>
          <a:p>
            <a:pPr algn="l">
              <a:defRPr/>
            </a:pPr>
            <a:r>
              <a:rPr lang="de-DE" sz="1300" b="0" i="0" u="none" strike="noStrike" cap="none" spc="0">
                <a:solidFill>
                  <a:schemeClr val="bg1"/>
                </a:solidFill>
                <a:latin typeface="Arial"/>
                <a:ea typeface="Arial"/>
                <a:cs typeface="Arial"/>
              </a:rPr>
              <a:t>- </a:t>
            </a:r>
            <a:r>
              <a:rPr lang="de-DE" sz="1300" b="0" i="0" u="none" strike="noStrike" cap="none" spc="0">
                <a:solidFill>
                  <a:schemeClr val="bg1"/>
                </a:solidFill>
                <a:latin typeface="Arial"/>
                <a:ea typeface="Arial"/>
                <a:cs typeface="Arial"/>
              </a:rPr>
              <a:t>7.1: </a:t>
            </a:r>
            <a:r>
              <a:rPr lang="de-DE" sz="1300" b="0" i="0" u="sng" strike="noStrike" cap="none" spc="0">
                <a:solidFill>
                  <a:schemeClr val="bg1"/>
                </a:solidFill>
                <a:latin typeface="Arial"/>
                <a:ea typeface="Arial"/>
                <a:cs typeface="Arial"/>
                <a:hlinkClick r:id="rId13" tooltip=""/>
              </a:rPr>
              <a:t>Shutterbug Picture</a:t>
            </a:r>
            <a:endParaRPr sz="1300">
              <a:solidFill>
                <a:schemeClr val="bg1"/>
              </a:solidFill>
              <a:latin typeface="Arial"/>
              <a:ea typeface="Arial"/>
              <a:cs typeface="Arial"/>
            </a:endParaRPr>
          </a:p>
          <a:p>
            <a:pPr algn="l">
              <a:defRPr/>
            </a:pPr>
            <a:r>
              <a:rPr lang="de-DE" sz="1300" b="0" i="0" u="none" strike="noStrike" cap="none" spc="0">
                <a:solidFill>
                  <a:schemeClr val="bg1"/>
                </a:solidFill>
                <a:latin typeface="Arial"/>
                <a:ea typeface="Arial"/>
                <a:cs typeface="Arial"/>
              </a:rPr>
              <a:t>- </a:t>
            </a:r>
            <a:r>
              <a:rPr lang="de-DE" sz="1300" b="0" i="0" u="none" strike="noStrike" cap="none" spc="0">
                <a:solidFill>
                  <a:schemeClr val="bg1"/>
                </a:solidFill>
                <a:latin typeface="Arial"/>
                <a:ea typeface="Arial"/>
                <a:cs typeface="Arial"/>
              </a:rPr>
              <a:t>8.1: </a:t>
            </a:r>
            <a:r>
              <a:rPr sz="1300" u="sng">
                <a:solidFill>
                  <a:schemeClr val="hlink"/>
                </a:solidFill>
                <a:hlinkClick r:id="rId14" tooltip=""/>
              </a:rPr>
              <a:t>Largage d'infos : Call of Duty: Black Ops 7 - Présentation détaillée du Multijoueur et infos sur la Bêta</a:t>
            </a:r>
            <a:endParaRPr sz="1300" b="0" i="0" u="none" strike="noStrike" cap="none" spc="0">
              <a:solidFill>
                <a:schemeClr val="bg1"/>
              </a:solidFill>
              <a:latin typeface="Times New Roman"/>
              <a:cs typeface="Times New Roman"/>
            </a:endParaRPr>
          </a:p>
          <a:p>
            <a:pPr algn="l">
              <a:defRPr/>
            </a:pPr>
            <a:r>
              <a:rPr lang="de-DE" sz="1300" b="0" i="0" u="none" strike="noStrike" cap="none" spc="0">
                <a:solidFill>
                  <a:schemeClr val="bg1"/>
                </a:solidFill>
                <a:latin typeface="Arial"/>
                <a:ea typeface="Arial"/>
                <a:cs typeface="Arial"/>
              </a:rPr>
              <a:t>- 9</a:t>
            </a:r>
            <a:r>
              <a:rPr lang="de-DE" sz="1300" b="0" i="0" u="none" strike="noStrike" cap="none" spc="0">
                <a:solidFill>
                  <a:schemeClr val="bg1"/>
                </a:solidFill>
                <a:latin typeface="Arial"/>
                <a:ea typeface="Arial"/>
                <a:cs typeface="Arial"/>
              </a:rPr>
              <a:t>.1: </a:t>
            </a:r>
            <a:r>
              <a:rPr sz="1300" u="sng">
                <a:solidFill>
                  <a:schemeClr val="hlink"/>
                </a:solidFill>
                <a:hlinkClick r:id="rId15" tooltip=""/>
              </a:rPr>
              <a:t>habt-ihr-noch-77e09490a6.jpg (600×400)</a:t>
            </a:r>
            <a:endParaRPr sz="1300" b="0" i="0" u="none" strike="noStrike" cap="none" spc="0">
              <a:solidFill>
                <a:schemeClr val="bg1"/>
              </a:solidFill>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cover dir="r"/>
      </p:transition>
    </mc:Choice>
    <mc:Fallback>
      <p:transition spd="slow" advClick="1">
        <p:cover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7" fill="hold">
                            <p:stCondLst>
                              <p:cond delay="0"/>
                            </p:stCondLst>
                            <p:childTnLst>
                              <p:par>
                                <p:cTn id="8" presetID="2" presetClass="entr" presetSubtype="4" fill="hold" grpId="0" nodeType="clickEffect">
                                  <p:stCondLst>
                                    <p:cond delay="0"/>
                                  </p:stCondLst>
                                  <p:childTnLst>
                                    <p:set>
                                      <p:cBhvr>
                                        <p:cTn id="11" dur="1" fill="hold">
                                          <p:stCondLst>
                                            <p:cond delay="0"/>
                                          </p:stCondLst>
                                        </p:cTn>
                                        <p:tgtEl>
                                          <p:spTgt spid="1402993595"/>
                                        </p:tgtEl>
                                        <p:attrNameLst>
                                          <p:attrName>style.visibility</p:attrName>
                                        </p:attrNameLst>
                                      </p:cBhvr>
                                      <p:to>
                                        <p:strVal val="visible"/>
                                      </p:to>
                                    </p:set>
                                    <p:anim calcmode="lin" valueType="num">
                                      <p:cBhvr additive="base">
                                        <p:cTn id="10" dur="500" fill="hold"/>
                                        <p:tgtEl>
                                          <p:spTgt spid="1402993595"/>
                                        </p:tgtEl>
                                        <p:attrNameLst>
                                          <p:attrName>ppt_x</p:attrName>
                                        </p:attrNameLst>
                                      </p:cBhvr>
                                      <p:tavLst>
                                        <p:tav tm="0">
                                          <p:val>
                                            <p:strVal val="#ppt_x"/>
                                          </p:val>
                                        </p:tav>
                                        <p:tav tm="100000">
                                          <p:val>
                                            <p:strVal val="#ppt_x"/>
                                          </p:val>
                                        </p:tav>
                                      </p:tavLst>
                                    </p:anim>
                                    <p:anim calcmode="lin" valueType="num">
                                      <p:cBhvr additive="base">
                                        <p:cTn id="9" dur="500" fill="hold"/>
                                        <p:tgtEl>
                                          <p:spTgt spid="1402993595"/>
                                        </p:tgtEl>
                                        <p:attrNameLst>
                                          <p:attrName>ppt_y</p:attrName>
                                        </p:attrNameLst>
                                      </p:cBhvr>
                                      <p:tavLst>
                                        <p:tav tm="0">
                                          <p:val>
                                            <p:strVal val="1+#ppt_h/2"/>
                                          </p:val>
                                        </p:tav>
                                        <p:tav tm="100000">
                                          <p:val>
                                            <p:strVal val="#ppt_y"/>
                                          </p:val>
                                        </p:tav>
                                      </p:tavLst>
                                    </p:anim>
                                  </p:childTnLst>
                                </p:cTn>
                              </p:par>
                            </p:childTnLst>
                          </p:cTn>
                        </p:par>
                        <p:par>
                          <p:cTn id="4" fill="hold">
                            <p:stCondLst>
                              <p:cond delay="500"/>
                            </p:stCondLst>
                            <p:childTnLst>
                              <p:par>
                                <p:cTn id="5" presetID="0" presetClass="path" presetSubtype="0" accel="50000" decel="50000" fill="hold" grpId="0" nodeType="afterEffect">
                                  <p:stCondLst>
                                    <p:cond delay="0"/>
                                  </p:stCondLst>
                                  <p:childTnLst>
                                    <p:animMotion origin="layout" path="M -0.219 -0.267 C -0.203 -0.267 -0.14 -0.261 -0.046 -0.255 C 0.055 -0.255 0.116 -0.255 0.125 -0.255 C 0.114 -0.242 0.062 -0.23 -0.021 -0.224 C -0.102 -0.224 -0.144 -0.224 -0.152 -0.224 C -0.144 -0.227 -0.089 -0.249 0.011 -0.28 C 0.109 -0.295 0.172 -0.298 0.193 -0.298 C 0.172 -0.292 0.104 -0.27 -0.018 -0.233 C -0.159 -0.211 -0.252 -0.199 -0.222 -0.23 C -0.114 -0.311 0.027 -0.373 0.149 -0.41 C 0.212 -0.417 0.232 -0.404 0.226 -0.379 C 0.184 -0.345 0.079 -0.292 -0.025 -0.242 C -0.077 -0.205 -0.081 -0.193 -0.025 -0.208 C 0.1 -0.249 0.237 -0.302 0.303 -0.317 C 0.31 -0.317 0.275 -0.292 0.17 -0.214 C 0.048 -0.124 -0.011 -0.065 -0.025 -0.043 C 0.023 -0.074 0.111 -0.134 0.181 -0.177 C 0.195 -0.193 0.188 -0.18 0.128 -0.112 C -0.004 0.03 -0.102 0.149 -0.13 0.192 C -0.117 0.201 -0.042 0.142 0.1 0 C 0.263 -0.13 0.286 -0.112 0.284 0.03 C 0.239 0.282 0.183 0.556 0.16 0.715 C 0.155 0.755 0.16 0.733 0.183 0.59 C 0.246 0.285 0.324 -0.062 0.38 -0.33 C 0.393 -0.404 0.377 -0.336 0.321 -0.078 C 0.249 0.27 0.212 0.547 0.205 0.631 C 0.219 0.553 0.239 0.366 0.263 0.149 C 0.27 0.052 0.272 0.037 0.258 0.105 C 0.232 0.217 0.219 0.289 0.218 0.307 C 0.232 0.267 0.272 0.108 0.323 -0.115 C 0.352 -0.242 0.356 -0.264 0.349 -0.23 C 0.307 -0.062 0.254 0.192 0.228 0.385 C 0.232 0.379 0.275 0.226 0.338 -0.046 C 0.384 -0.28 0.389 -0.342 0.387 -0.348 C 0.359 -0.27 0.291 -0.071 0.219 0.161 C 0.191 0.251 0.188 0.261 0.254 0.055 C 0.324 -0.149 0.359 -0.261 0.365 -0.28 C 0.359 -0.249 0.324 -0.118 0.284 0.058 C 0.272 0.145 0.293 0.149 0.422 -0.003 C 0.61 -0.27 0.711 -0.479 0.711 -0.51 C 0.715 -0.585 0.65 -0.56 0.52 -0.423 C 0.389 -0.233 0.316 -0.084 0.303 -0.043 C 0.324 -0.068 0.435 -0.221 0.548 -0.404 C 0.583 -0.482 0.589 -0.491 0.559 -0.454 C 0.468 -0.314 0.33 -0.099 0.295 -0.04 C 0.289 -0.031 0.289 -0.046 0.286 -0.059 C 0.277 -0.059 0.239 -0.031 0.186 0.018 C 0.128 0.08 0.102 0.114 0.097 0.121 C 0.144 0.055 0.251 -0.087 0.352 -0.224 C 0.394 -0.28 0.398 -0.289 0.368 -0.205 C 0.247 0.037 0.092 0.348 -0.021 0.597 C -0.051 0.674 -0.051 0.705 -0.039 0.668 C 0.16 0.139 0.303 -0.27 0.363 -0.482 C 0.363 -0.513 0.368 -0.541 0.33 -0.46 C 0.212 -0.202 0.09 0.117 0.018 0.357 C 0.009 0.404 0.041 0.363 0.139 0.17 C 0.256 -0.081 0.337 -0.261 0.356 -0.336 C 0.342 -0.323 0.263 -0.218 0.142 -0.043 C 0.03 0.114 -0.018 0.18 -0.021 0.186 C -0.009 0.139 0.018 0.049 0.037 -0.018 C 0.043 -0.05 -0.004 0.018 -0.086 0.127 C -0.158 0.211 -0.177 0.236 -0.168 0.211 C -0.093 0.055 0.048 -0.18 0.121 -0.311 C 0.132 -0.33 0.106 -0.274 -0.004 -0.084 C -0.126 0.152 -0.219 0.36 -0.224 0.376 C -0.191 0.304 -0.107 0.124 -0.019 -0.062 C 0.022 -0.165 0.029 -0.19 0.027 -0.177 C -0.011 -0.087 -0.086 0.077 -0.165 0.248 C -0.198 0.32 -0.194 0.31 -0.161 0.217 C -0.11 0.024 -0.07 -0.137 -0.06 -0.199 C -0.058 -0.205 -0.074 -0.162 -0.117 -0.034 C -0.177 0.142 -0.228 0.298 -0.245 0.348 C -0.249 0.354 -0.221 0.18 -0.179 -0.018 C -0.144 -0.19 -0.13 -0.249 -0.128 -0.261 C -0.133 -0.23 -0.165 -0.099 -0.221 0.117 C -0.27 0.329 -0.296 0.422 -0.299 0.438 C -0.301 0.379 -0.301 0.08 -0.301 -0.137 C -0.301 -0.249 -0.301 -0.277 -0.317 -0.214 C -0.347 -0.118 -0.371 -0.04 -0.378 -0.018 C -0.378 -0.046 -0.366 -0.158 -0.35 -0.314 C -0.343 -0.392 -0.347 -0.367 -0.355 -0.32 C -0.368 -0.264 -0.38 -0.208 -0.385 -0.177 C -0.385 -0.168 -0.385 -0.177 -0.385 -0.224 C -0.385 -0.286 -0.385 -0.336 -0.385 -0.351 C -0.392 -0.311 -0.404 -0.218 -0.431 -0.056 C -0.453 0.117 -0.459 0.22 -0.457 0.254 C -0.45 0.245 -0.438 0.177 -0.424 0.052 C -0.406 -0.106 -0.392 -0.227 -0.382 -0.298 C -0.382 -0.267 -0.392 -0.155 -0.41 0.015 C -0.432 0.205 -0.443 0.332 -0.445 0.373 C -0.441 0.31 -0.439 0.133 -0.436 -0.146 C -0.42 -0.373 -0.42 -0.386 -0.42 -0.354 C -0.42 -0.236 -0.42 -0.093 -0.42 0.024 C -0.42 0.086 -0.417 0.108 -0.413 0.099 C -0.406 0.043 -0.389 -0.046 -0.368 -0.146 C -0.336 -0.249 -0.329 -0.261 -0.333 -0.199 C -0.378 -0.037 -0.448 0.186 -0.488 0.335 C -0.492 0.366 -0.476 0.335 -0.415 0.205 C -0.322 0.002 -0.231 -0.18 -0.17 -0.274 C -0.165 -0.277 -0.163 -0.246 -0.175 -0.177 C -0.207 -0.081 -0.257 0.033 -0.305 0.111 C -0.326 0.136 -0.322 0.096 -0.294 0.03 C -0.259 -0.028 -0.221 -0.068 -0.212 -0.056 C -0.207 -0.025 -0.205 0.024 -0.207 0.08 C -0.208 0.111 -0.203 0.074 -0.179 -0.025 C -0.147 -0.137 -0.13 -0.199 -0.126 -0.211 C -0.126 -0.18 -0.126 -0.118 -0.126 -0.037 C -0.123 0.033 -0.117 0.077 -0.116 0.086 C -0.11 0.055 -0.096 -0.006 -0.077 -0.074 C -0.063 -0.13 -0.054 -0.158 -0.053 -0.137 C -0.053 -0.071 -0.056 0.015 -0.063 0.086 C -0.067 0.124 -0.065 0.105 -0.047 0.012 C -0.021 -0.112 0 -0.205 0.011 -0.239 C 0.03 -0.218 0.058 -0.14 0.097 -0.009 C 0.116 0.108 0.116 0.18 0.102 0.223 C 0.069 0.236 0.011 0.217 -0.084 0.155 C -0.184 0.083 -0.233 0.037 -0.245 0 C -0.208 -0.068 -0.105 -0.149 0.022 -0.208 C 0.121 -0.233 0.17 -0.233 0.19 -0.199 C 0.188 -0.13 0.162 -0.012 0.111 0.145 C 0.041 0.276 -0.03 0.354 -0.102 0.376 C -0.172 0.335 -0.249 0.17 -0.277 0.03 C -0.277 -0.068 -0.249 -0.137 -0.18 -0.18 C -0.063 -0.186 0.058 -0.134 0.151 -0.043 C 0.19 0.058 0.195 0.161 0.17 0.264 C 0.125 0.345 0.002 0.391 -0.109 0.36 C -0.196 0.273 -0.238 0.17 -0.249 0.077 C -0.238 0.012 -0.201 -0.025 -0.107 -0.037 C 0.027 -0.028 0.156 0.009 0.247 0.058 C 0.279 0.127 0.272 0.192 0.24 0.267 C 0.169 0.379 0.072 0.472 -0.023 0.522 C -0.102 0.522 -0.166 0.466 -0.208 0.354 C -0.226 0.205 -0.221 0.024 -0.194 -0.13 C -0.145 -0.23 -0.046 -0.283 0.039 -0.249 C 0.12 -0.155 0.177 -0.015 0.202 0.136 C 0.197 0.261 0.165 0.354 0.125 0.397 C 0.072 0.407 0 0.379 -0.102 0.31 C -0.233 0.22 -0.382 0.08 -0.41 0.005 C -0.406 -0.053 -0.376 -0.106 -0.305 -0.149 C -0.196 -0.165 -0.081 -0.146 0.036 -0.102 C 0.111 -0.056 0.139 -0.003 0.146 0.065 C 0.137 0.161 0.097 0.36 0.074 0.453 C 0.057 0.497 0.041 0.503 0 0.46 C -0.077 0.348 -0.175 0.214 -0.252 0.093 C -0.285 0.018 -0.294 -0.025 -0.292 -0.046 C -0.273 -0.062 -0.163 -0.081 -0.011 -0.081 C 0.162 -0.059 0.268 -0.025 0.298 0.009 C 0.303 0.043 0.284 0.086 0.23 0.158 C 0.132 0.257 0.002 0.335 -0.13 0.379 C -0.224 0.373 -0.284 0.285 -0.298 0.177 C -0.291 0.052 -0.266 -0.056 -0.231 -0.121 C -0.182 -0.155 -0.124 -0.162 -0.044 -0.13 C 0.03 -0.068 0.085 0.002 0.113 0.083 C 0.118 0.152 0.1 0.261 0.062 0.323 C 0.009 0.363 -0.061 0.379 -0.161 0.363 C -0.28 0.285 -0.389 0.164 -0.45 0.033 C -0.462 -0.059 -0.448 -0.13 -0.406 -0.19 C -0.305 -0.252 -0.152 -0.298 0.1 -0.317 C 0.24 -0.289 0.302 -0.249 0.319 -0.193 C 0.314 -0.121 0.274 -0.006 0.176 0.139 C 0.03 0.289 -0.133 0.416 -0.278 0.472 C -0.345 0.478 -0.368 0.444 -0.368 0.354 C -0.354 0.285 -0.343 0.229 -0.329 0.192 C -0.315 0.167 -0.294 0.149 -0.277 0.136 C -0.27 0.13 -0.263 0.127 -0.256 0.127 C -0.24 0.127 -0.219 0.127 -0.194 0.127 C -0.184 0.117 -0.17 0.099 -0.154 0.077 C -0.138 0.055 -0.126 0.04 -0.119 0.033 C -0.116 0.03 -0.107 0.03 -0.093 0.03 C -0.084 0.03 -0.077 0.03 -0.072 0.03 C -0.065 0.018 -0.06 0.009 -0.056 0.005 C -0.053 0 -0.047 -0.006 -0.046 -0.012 C -0.033 -0.018 -0.014 -0.025 0.001 -0.031 L 0.009 -0.034" pathEditMode="relative" ptsTypes="">
                                      <p:cBhvr>
                                        <p:cTn id="6" dur="5000" fill="hold"/>
                                        <p:tgtEl>
                                          <p:spTgt spid="32630716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167555323" name=""/>
          <p:cNvPicPr>
            <a:picLocks noChangeAspect="1"/>
          </p:cNvPicPr>
          <p:nvPr/>
        </p:nvPicPr>
        <p:blipFill rotWithShape="1">
          <a:blip r:embed="rId3"/>
          <a:stretch/>
        </p:blipFill>
        <p:spPr bwMode="auto">
          <a:xfrm flipH="0" flipV="0">
            <a:off x="-258300" y="-60959"/>
            <a:ext cx="10492740" cy="588263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heel spokes="1"/>
      </p:transition>
    </mc:Choice>
    <mc:Fallback>
      <p:transition spd="slow" advClick="1">
        <p:wheel spokes="1"/>
      </p:transition>
    </mc:Fallback>
  </mc:AlternateContent>
  <p:timing/>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Standard">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Arial"/>
        <a:ea typeface="DejaVu Sans"/>
        <a:cs typeface="DejaVu Sans"/>
      </a:majorFont>
      <a:minorFont>
        <a:latin typeface="Arial"/>
        <a:ea typeface="DejaVu Sans"/>
        <a:cs typeface="DejaVu Sans"/>
      </a:minorFont>
    </a:fontScheme>
    <a:fmtScheme name="Standard">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User Theme: 2">
  <a:themeElements>
    <a:clrScheme name="User Theme: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ser Theme: 2">
      <a:majorFont>
        <a:latin typeface="Arial"/>
        <a:ea typeface="DejaVu Sans"/>
        <a:cs typeface="DejaVu Sans"/>
      </a:majorFont>
      <a:minorFont>
        <a:latin typeface="Arial"/>
        <a:ea typeface="DejaVu Sans"/>
        <a:cs typeface="DejaVu Sans"/>
      </a:minorFont>
    </a:fontScheme>
    <a:fmtScheme name="User Theme: 2">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onlyoffice/9.2.0.98</Application>
  <PresentationFormat>On-screen Show (4:3)</PresentationFormat>
  <Paragraphs>0</Paragraphs>
  <Slides>9</Slides>
  <Notes>9</Notes>
  <HiddenSlides>0</HiddenSlides>
  <MMClips>2</MMClips>
  <ScaleCrop>0</ScaleCrop>
  <HeadingPairs>
    <vt:vector size="4" baseType="variant">
      <vt:variant>
        <vt:lpstr>Theme</vt:lpstr>
      </vt:variant>
      <vt:variant>
        <vt:i4>1</vt:i4>
      </vt:variant>
      <vt:variant>
        <vt:lpstr>Slide Titles</vt:lpstr>
      </vt:variant>
      <vt:variant>
        <vt:i4>9</vt:i4>
      </vt:variant>
    </vt:vector>
  </HeadingPairs>
  <TitlesOfParts>
    <vt:vector size="10" baseType="lpstr">
      <vt:lpstr>Theme 1</vt:lpstr>
      <vt:lpstr>Slide 1</vt:lpstr>
      <vt:lpstr>Slide 2</vt:lpstr>
      <vt:lpstr>Slide 3</vt:lpstr>
      <vt:lpstr>Slide 4</vt:lpstr>
      <vt:lpstr>Slide 5</vt:lpstr>
      <vt:lpstr>Slide 6</vt:lpstr>
      <vt:lpstr>Slide 7</vt:lpstr>
      <vt:lpstr>Slide 8</vt:lpstr>
      <vt:lpstr>Slide 9</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Klasse 8D (Guest)</cp:lastModifiedBy>
  <cp:revision>24</cp:revision>
  <dcterms:modified xsi:type="dcterms:W3CDTF">2025-12-17T18:35:12Z</dcterms:modified>
</cp:coreProperties>
</file>